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C88EF-2903-4C4B-9BD3-EBCD4F274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2D02A4-8164-4BBB-B716-2E5BBBE63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FDF07-469C-4823-856E-53A97B426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8FBC-BB5C-499B-A573-3D6D1F682244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24163-E336-4CD2-9131-DDCCB807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85A9A-8A0C-4773-951A-88E1EDDAD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993-47C5-43EF-A89D-CF0B9DE82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61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A4931-E1A4-4139-B467-2512BD33B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D5AEB-406C-48E8-9B47-BC562FA887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B4590-F013-4DD6-9317-2869A3824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8FBC-BB5C-499B-A573-3D6D1F682244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39DAF-F7B7-4279-81E5-8221812E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3CECE-4574-4FA9-85AA-106F1991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993-47C5-43EF-A89D-CF0B9DE82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43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44726-ED3C-4926-BD80-76B129D2E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7C1EAC-365F-47DB-A74C-E7D56DE80B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ED469-5ECE-42A7-9A16-3BF3DAFDF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8FBC-BB5C-499B-A573-3D6D1F682244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DC9B1-EC14-4124-A9A6-457BC547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7C7B74-B5F1-4061-8C7A-9A202278E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993-47C5-43EF-A89D-CF0B9DE82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1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D138E-B064-42B9-96D8-1950E97F8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2E8CA-378D-4FB7-95C9-94A9F5CC4D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80F8D-50FD-451E-975E-2F506B2EC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8FBC-BB5C-499B-A573-3D6D1F682244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37494-1B97-404E-A301-3912089A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56704-73AB-46D3-B6C8-135E857E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993-47C5-43EF-A89D-CF0B9DE82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84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AB376-42F8-4C9A-8A40-6E4475356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653D5-6F40-4FC2-8968-486875953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51259-967C-4BD8-B24E-C9E712DE2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8FBC-BB5C-499B-A573-3D6D1F682244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FC69B-505A-42E7-9C3D-115BDB426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ADD17-0934-4016-A426-6616F5B53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993-47C5-43EF-A89D-CF0B9DE82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90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7801-E656-432E-9D9F-FC6499EB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22517-EEE8-46F8-AC32-F5E949E81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90D35-DAD9-4A5C-8411-B8D45D8FB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6221D9-AABB-449B-AEE7-8339A3DD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8FBC-BB5C-499B-A573-3D6D1F682244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6FF3B-C99B-44E6-AFA9-AE02CEDC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3095FA-58EF-4287-919D-C8014471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993-47C5-43EF-A89D-CF0B9DE82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552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8BB81-4625-425B-BD8E-6338BEBCA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48E1F0-CC99-4F35-AA5E-AF005DADC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CFB047-8B6C-4B8E-A7FE-B21EDC807B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E1C81-9206-47FB-B43E-9AB475737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6B583-5F67-4659-9826-34BF84084D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2B0972-C1FE-4802-B2F3-565DC68F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8FBC-BB5C-499B-A573-3D6D1F682244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8F7C67-602A-4B1C-9DBA-0E77FF671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666F7B-C9DA-4451-B754-05D274557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993-47C5-43EF-A89D-CF0B9DE82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392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D5C95-BC8D-4FEC-AF35-FFBB4FF1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80CDA6-3364-43A6-A889-F7EE4CFFD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8FBC-BB5C-499B-A573-3D6D1F682244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A7C83-B4CA-46BB-A535-6B44FFD40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9DF8E-E770-44E5-83E5-610483228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993-47C5-43EF-A89D-CF0B9DE82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487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9D66CC-3C20-4447-A4C0-B2B4E1A3A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8FBC-BB5C-499B-A573-3D6D1F682244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BE3499-E1B7-46D2-8E88-58AB3B70A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D20CD-05E6-457A-8E18-14645F5E4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993-47C5-43EF-A89D-CF0B9DE82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3166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DFCF-8121-49C3-AF51-AEEA80B0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EAE82-B84A-4358-90D4-BC5108267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0A357-20A0-4673-BAD1-47106806D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1B5EE-E944-4EDD-AFD0-4E9D0FAA2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8FBC-BB5C-499B-A573-3D6D1F682244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0F860-4A0E-4305-84E4-F1AC3D45C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C220E5-0A03-431A-988E-FBBA82822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993-47C5-43EF-A89D-CF0B9DE82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96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C2E8A-1DE5-41E8-B659-43BC1BA49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2909E3-DE90-4337-9797-7B081D4902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8F45A-A27A-4B3F-9139-D6C68FC51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CAAD-3A13-44B0-9D41-A154A0539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8FBC-BB5C-499B-A573-3D6D1F682244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7A8ED-DB25-4006-A2C5-DD63C28A8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F3A95-293F-4ACE-9F54-0B76019A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99993-47C5-43EF-A89D-CF0B9DE82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95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028C5F-C0D5-4436-8EE2-22724C7FB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0485F-87C7-4D6B-A5B9-CF4B89568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A1804-E69D-417D-AE24-26003A324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68FBC-BB5C-499B-A573-3D6D1F682244}" type="datetimeFigureOut">
              <a:rPr lang="en-GB" smtClean="0"/>
              <a:t>07/11/2017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DAB0A-13EF-4E00-B335-F174BA326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632A3-BE45-4004-A2F5-6576A3B2B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99993-47C5-43EF-A89D-CF0B9DE825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85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06A426-E69A-46DC-B07E-1B947D3AE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2" y="0"/>
            <a:ext cx="12164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5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D3C223-F388-43AA-994A-128AD3751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" y="0"/>
            <a:ext cx="12130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2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4F227A-93A8-4144-8F34-F42CF8688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9"/>
            <a:ext cx="12192000" cy="68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2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CBF62C-D1F5-4634-827B-6E7EBB741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944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05F197-1991-4074-AE90-AA1A4074B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" y="0"/>
            <a:ext cx="1218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36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1229B1-D524-4BB9-B03F-00F44C2EB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" y="0"/>
            <a:ext cx="121900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39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57A618-9356-449E-841B-8EEEB2DE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" y="0"/>
            <a:ext cx="121760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44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ADAD70-CE52-4EB1-8D52-E2865F693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" y="0"/>
            <a:ext cx="1216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9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90727B-C5A6-4E97-A608-77CB136B0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35"/>
            <a:ext cx="12192000" cy="68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67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C6EF57-AB4D-4A01-863C-7BFFAABC6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7" y="0"/>
            <a:ext cx="12135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54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A0F14E-7444-46FE-9A4E-B0B1AE6BE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" y="0"/>
            <a:ext cx="12185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25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862DB7-F505-489E-9962-C2B2E7F43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" y="0"/>
            <a:ext cx="12160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54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574067-21EF-4575-B306-72ACBDDAF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" y="0"/>
            <a:ext cx="121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45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AD436-FAD5-4F47-B5E0-51172FEBE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1938337"/>
            <a:ext cx="73914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84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36294-5624-4441-997D-D2CA9C603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"/>
            <a:ext cx="12192000" cy="68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74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DFFE42-E454-4EC7-B697-CD9974C76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9"/>
            <a:ext cx="12192000" cy="68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0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BBF3C8-F005-449F-89BF-4177FD6D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" y="0"/>
            <a:ext cx="12187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2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8996EA-6C1B-40CE-8A8F-F21680D3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8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58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4FBB04-E3DC-4FDB-8719-35A670015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40"/>
            <a:ext cx="12192000" cy="684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26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07F8BB-25B0-4007-B638-BC3FFF2CC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0" y="0"/>
            <a:ext cx="12146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73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English</dc:creator>
  <cp:lastModifiedBy>David English</cp:lastModifiedBy>
  <cp:revision>3</cp:revision>
  <dcterms:created xsi:type="dcterms:W3CDTF">2017-11-07T16:14:04Z</dcterms:created>
  <dcterms:modified xsi:type="dcterms:W3CDTF">2017-11-07T16:26:37Z</dcterms:modified>
</cp:coreProperties>
</file>