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0" r:id="rId2"/>
  </p:sldMasterIdLst>
  <p:notesMasterIdLst>
    <p:notesMasterId r:id="rId17"/>
  </p:notesMasterIdLst>
  <p:handoutMasterIdLst>
    <p:handoutMasterId r:id="rId18"/>
  </p:handoutMasterIdLst>
  <p:sldIdLst>
    <p:sldId id="342" r:id="rId3"/>
    <p:sldId id="343" r:id="rId4"/>
    <p:sldId id="375" r:id="rId5"/>
    <p:sldId id="344" r:id="rId6"/>
    <p:sldId id="345" r:id="rId7"/>
    <p:sldId id="361" r:id="rId8"/>
    <p:sldId id="377" r:id="rId9"/>
    <p:sldId id="365" r:id="rId10"/>
    <p:sldId id="363" r:id="rId11"/>
    <p:sldId id="364" r:id="rId12"/>
    <p:sldId id="376" r:id="rId13"/>
    <p:sldId id="371" r:id="rId14"/>
    <p:sldId id="373" r:id="rId15"/>
    <p:sldId id="372" r:id="rId16"/>
  </p:sldIdLst>
  <p:sldSz cx="12192000" cy="6858000"/>
  <p:notesSz cx="6797675" cy="9928225"/>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04" userDrawn="1">
          <p15:clr>
            <a:srgbClr val="A4A3A4"/>
          </p15:clr>
        </p15:guide>
        <p15:guide id="2" pos="30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oline Wattley" initials="C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526"/>
    <a:srgbClr val="B8BC9C"/>
    <a:srgbClr val="00568D"/>
    <a:srgbClr val="CDB87C"/>
    <a:srgbClr val="8CA1A1"/>
    <a:srgbClr val="007CB7"/>
    <a:srgbClr val="A6A8AB"/>
    <a:srgbClr val="BE333B"/>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92" autoAdjust="0"/>
    <p:restoredTop sz="85023" autoAdjust="0"/>
  </p:normalViewPr>
  <p:slideViewPr>
    <p:cSldViewPr snapToGrid="0">
      <p:cViewPr varScale="1">
        <p:scale>
          <a:sx n="64" d="100"/>
          <a:sy n="64" d="100"/>
        </p:scale>
        <p:origin x="48" y="66"/>
      </p:cViewPr>
      <p:guideLst>
        <p:guide orient="horz" pos="504"/>
        <p:guide pos="302"/>
      </p:guideLst>
    </p:cSldViewPr>
  </p:slideViewPr>
  <p:notesTextViewPr>
    <p:cViewPr>
      <p:scale>
        <a:sx n="1" d="1"/>
        <a:sy n="1" d="1"/>
      </p:scale>
      <p:origin x="0" y="0"/>
    </p:cViewPr>
  </p:notesTextViewPr>
  <p:sorterViewPr>
    <p:cViewPr>
      <p:scale>
        <a:sx n="100" d="100"/>
        <a:sy n="100" d="100"/>
      </p:scale>
      <p:origin x="0" y="1842"/>
    </p:cViewPr>
  </p:sorterViewPr>
  <p:notesViewPr>
    <p:cSldViewPr snapToGrid="0" showGuides="1">
      <p:cViewPr varScale="1">
        <p:scale>
          <a:sx n="99" d="100"/>
          <a:sy n="99" d="100"/>
        </p:scale>
        <p:origin x="278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135"/>
          </a:xfrm>
          <a:prstGeom prst="rect">
            <a:avLst/>
          </a:prstGeom>
        </p:spPr>
        <p:txBody>
          <a:bodyPr vert="horz" lIns="91429" tIns="45714" rIns="91429" bIns="45714" rtlCol="0"/>
          <a:lstStyle>
            <a:lvl1pPr algn="l">
              <a:defRPr sz="1200"/>
            </a:lvl1pPr>
          </a:lstStyle>
          <a:p>
            <a:endParaRPr lang="en-GB"/>
          </a:p>
        </p:txBody>
      </p:sp>
      <p:sp>
        <p:nvSpPr>
          <p:cNvPr id="3" name="Date Placeholder 2"/>
          <p:cNvSpPr>
            <a:spLocks noGrp="1"/>
          </p:cNvSpPr>
          <p:nvPr>
            <p:ph type="dt" sz="quarter" idx="1"/>
          </p:nvPr>
        </p:nvSpPr>
        <p:spPr>
          <a:xfrm>
            <a:off x="3850445" y="1"/>
            <a:ext cx="2945659" cy="498135"/>
          </a:xfrm>
          <a:prstGeom prst="rect">
            <a:avLst/>
          </a:prstGeom>
        </p:spPr>
        <p:txBody>
          <a:bodyPr vert="horz" lIns="91429" tIns="45714" rIns="91429" bIns="45714" rtlCol="0"/>
          <a:lstStyle>
            <a:lvl1pPr algn="r">
              <a:defRPr sz="1200"/>
            </a:lvl1pPr>
          </a:lstStyle>
          <a:p>
            <a:fld id="{0CE88A14-B9A7-44CA-B49A-5FB9D0A9DDD1}" type="datetimeFigureOut">
              <a:rPr lang="en-GB" smtClean="0"/>
              <a:t>20/12/2018</a:t>
            </a:fld>
            <a:endParaRPr lang="en-GB"/>
          </a:p>
        </p:txBody>
      </p:sp>
      <p:sp>
        <p:nvSpPr>
          <p:cNvPr id="4" name="Footer Placeholder 3"/>
          <p:cNvSpPr>
            <a:spLocks noGrp="1"/>
          </p:cNvSpPr>
          <p:nvPr>
            <p:ph type="ftr" sz="quarter" idx="2"/>
          </p:nvPr>
        </p:nvSpPr>
        <p:spPr>
          <a:xfrm>
            <a:off x="1" y="9430091"/>
            <a:ext cx="2945659" cy="498134"/>
          </a:xfrm>
          <a:prstGeom prst="rect">
            <a:avLst/>
          </a:prstGeom>
        </p:spPr>
        <p:txBody>
          <a:bodyPr vert="horz" lIns="91429" tIns="45714" rIns="91429" bIns="45714" rtlCol="0" anchor="b"/>
          <a:lstStyle>
            <a:lvl1pPr algn="l">
              <a:defRPr sz="1200"/>
            </a:lvl1pPr>
          </a:lstStyle>
          <a:p>
            <a:endParaRPr lang="en-GB"/>
          </a:p>
        </p:txBody>
      </p:sp>
      <p:sp>
        <p:nvSpPr>
          <p:cNvPr id="5" name="Slide Number Placeholder 4"/>
          <p:cNvSpPr>
            <a:spLocks noGrp="1"/>
          </p:cNvSpPr>
          <p:nvPr>
            <p:ph type="sldNum" sz="quarter" idx="3"/>
          </p:nvPr>
        </p:nvSpPr>
        <p:spPr>
          <a:xfrm>
            <a:off x="3850445" y="9430091"/>
            <a:ext cx="2945659" cy="498134"/>
          </a:xfrm>
          <a:prstGeom prst="rect">
            <a:avLst/>
          </a:prstGeom>
        </p:spPr>
        <p:txBody>
          <a:bodyPr vert="horz" lIns="91429" tIns="45714" rIns="91429" bIns="45714" rtlCol="0" anchor="b"/>
          <a:lstStyle>
            <a:lvl1pPr algn="r">
              <a:defRPr sz="1200"/>
            </a:lvl1pPr>
          </a:lstStyle>
          <a:p>
            <a:fld id="{34C62FC4-07DA-4224-9215-15DBC252B92E}" type="slidenum">
              <a:rPr lang="en-GB" smtClean="0"/>
              <a:t>‹#›</a:t>
            </a:fld>
            <a:endParaRPr lang="en-GB"/>
          </a:p>
        </p:txBody>
      </p:sp>
    </p:spTree>
    <p:extLst>
      <p:ext uri="{BB962C8B-B14F-4D97-AF65-F5344CB8AC3E}">
        <p14:creationId xmlns:p14="http://schemas.microsoft.com/office/powerpoint/2010/main" val="3764624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135"/>
          </a:xfrm>
          <a:prstGeom prst="rect">
            <a:avLst/>
          </a:prstGeom>
        </p:spPr>
        <p:txBody>
          <a:bodyPr vert="horz" lIns="91429" tIns="45714" rIns="91429" bIns="45714" rtlCol="0"/>
          <a:lstStyle>
            <a:lvl1pPr algn="l">
              <a:defRPr sz="1200"/>
            </a:lvl1pPr>
          </a:lstStyle>
          <a:p>
            <a:endParaRPr lang="en-GB"/>
          </a:p>
        </p:txBody>
      </p:sp>
      <p:sp>
        <p:nvSpPr>
          <p:cNvPr id="3" name="Date Placeholder 2"/>
          <p:cNvSpPr>
            <a:spLocks noGrp="1"/>
          </p:cNvSpPr>
          <p:nvPr>
            <p:ph type="dt" idx="1"/>
          </p:nvPr>
        </p:nvSpPr>
        <p:spPr>
          <a:xfrm>
            <a:off x="3850445" y="1"/>
            <a:ext cx="2945659" cy="498135"/>
          </a:xfrm>
          <a:prstGeom prst="rect">
            <a:avLst/>
          </a:prstGeom>
        </p:spPr>
        <p:txBody>
          <a:bodyPr vert="horz" lIns="91429" tIns="45714" rIns="91429" bIns="45714" rtlCol="0"/>
          <a:lstStyle>
            <a:lvl1pPr algn="r">
              <a:defRPr sz="1200"/>
            </a:lvl1pPr>
          </a:lstStyle>
          <a:p>
            <a:fld id="{EC937F11-A976-4219-A549-6705B39F685B}" type="datetimeFigureOut">
              <a:rPr lang="en-GB" smtClean="0"/>
              <a:t>20/12/2018</a:t>
            </a:fld>
            <a:endParaRPr lang="en-GB"/>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29" tIns="45714" rIns="91429" bIns="45714" rtlCol="0" anchor="ctr"/>
          <a:lstStyle/>
          <a:p>
            <a:endParaRPr lang="en-GB"/>
          </a:p>
        </p:txBody>
      </p:sp>
      <p:sp>
        <p:nvSpPr>
          <p:cNvPr id="5" name="Notes Placeholder 4"/>
          <p:cNvSpPr>
            <a:spLocks noGrp="1"/>
          </p:cNvSpPr>
          <p:nvPr>
            <p:ph type="body" sz="quarter" idx="3"/>
          </p:nvPr>
        </p:nvSpPr>
        <p:spPr>
          <a:xfrm>
            <a:off x="679768" y="4777959"/>
            <a:ext cx="5438140" cy="3909239"/>
          </a:xfrm>
          <a:prstGeom prst="rect">
            <a:avLst/>
          </a:prstGeom>
        </p:spPr>
        <p:txBody>
          <a:bodyPr vert="horz" lIns="91429" tIns="45714" rIns="91429" bIns="45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0091"/>
            <a:ext cx="2945659" cy="498134"/>
          </a:xfrm>
          <a:prstGeom prst="rect">
            <a:avLst/>
          </a:prstGeom>
        </p:spPr>
        <p:txBody>
          <a:bodyPr vert="horz" lIns="91429" tIns="45714" rIns="91429" bIns="45714" rtlCol="0" anchor="b"/>
          <a:lstStyle>
            <a:lvl1pPr algn="l">
              <a:defRPr sz="1200"/>
            </a:lvl1pPr>
          </a:lstStyle>
          <a:p>
            <a:endParaRPr lang="en-GB"/>
          </a:p>
        </p:txBody>
      </p:sp>
      <p:sp>
        <p:nvSpPr>
          <p:cNvPr id="7" name="Slide Number Placeholder 6"/>
          <p:cNvSpPr>
            <a:spLocks noGrp="1"/>
          </p:cNvSpPr>
          <p:nvPr>
            <p:ph type="sldNum" sz="quarter" idx="5"/>
          </p:nvPr>
        </p:nvSpPr>
        <p:spPr>
          <a:xfrm>
            <a:off x="3850445" y="9430091"/>
            <a:ext cx="2945659" cy="498134"/>
          </a:xfrm>
          <a:prstGeom prst="rect">
            <a:avLst/>
          </a:prstGeom>
        </p:spPr>
        <p:txBody>
          <a:bodyPr vert="horz" lIns="91429" tIns="45714" rIns="91429" bIns="45714" rtlCol="0" anchor="b"/>
          <a:lstStyle>
            <a:lvl1pPr algn="r">
              <a:defRPr sz="1200"/>
            </a:lvl1pPr>
          </a:lstStyle>
          <a:p>
            <a:fld id="{9FC2AE8D-0836-4360-B1B5-2F76131DEC02}" type="slidenum">
              <a:rPr lang="en-GB" smtClean="0"/>
              <a:t>‹#›</a:t>
            </a:fld>
            <a:endParaRPr lang="en-GB"/>
          </a:p>
        </p:txBody>
      </p:sp>
    </p:spTree>
    <p:extLst>
      <p:ext uri="{BB962C8B-B14F-4D97-AF65-F5344CB8AC3E}">
        <p14:creationId xmlns:p14="http://schemas.microsoft.com/office/powerpoint/2010/main" val="1310667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FC2AE8D-0836-4360-B1B5-2F76131DEC02}" type="slidenum">
              <a:rPr lang="en-GB" smtClean="0"/>
              <a:t>1</a:t>
            </a:fld>
            <a:endParaRPr lang="en-GB"/>
          </a:p>
        </p:txBody>
      </p:sp>
    </p:spTree>
    <p:extLst>
      <p:ext uri="{BB962C8B-B14F-4D97-AF65-F5344CB8AC3E}">
        <p14:creationId xmlns:p14="http://schemas.microsoft.com/office/powerpoint/2010/main" val="1044050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C2AE8D-0836-4360-B1B5-2F76131DEC02}" type="slidenum">
              <a:rPr lang="en-GB" smtClean="0"/>
              <a:t>13</a:t>
            </a:fld>
            <a:endParaRPr lang="en-GB"/>
          </a:p>
        </p:txBody>
      </p:sp>
    </p:spTree>
    <p:extLst>
      <p:ext uri="{BB962C8B-B14F-4D97-AF65-F5344CB8AC3E}">
        <p14:creationId xmlns:p14="http://schemas.microsoft.com/office/powerpoint/2010/main" val="818118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C2AE8D-0836-4360-B1B5-2F76131DEC02}" type="slidenum">
              <a:rPr lang="en-GB" smtClean="0"/>
              <a:t>14</a:t>
            </a:fld>
            <a:endParaRPr lang="en-GB"/>
          </a:p>
        </p:txBody>
      </p:sp>
    </p:spTree>
    <p:extLst>
      <p:ext uri="{BB962C8B-B14F-4D97-AF65-F5344CB8AC3E}">
        <p14:creationId xmlns:p14="http://schemas.microsoft.com/office/powerpoint/2010/main" val="125083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C2AE8D-0836-4360-B1B5-2F76131DEC02}" type="slidenum">
              <a:rPr lang="en-GB" smtClean="0"/>
              <a:t>2</a:t>
            </a:fld>
            <a:endParaRPr lang="en-GB"/>
          </a:p>
        </p:txBody>
      </p:sp>
    </p:spTree>
    <p:extLst>
      <p:ext uri="{BB962C8B-B14F-4D97-AF65-F5344CB8AC3E}">
        <p14:creationId xmlns:p14="http://schemas.microsoft.com/office/powerpoint/2010/main" val="3027981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C2AE8D-0836-4360-B1B5-2F76131DEC02}" type="slidenum">
              <a:rPr lang="en-GB" smtClean="0"/>
              <a:t>3</a:t>
            </a:fld>
            <a:endParaRPr lang="en-GB"/>
          </a:p>
        </p:txBody>
      </p:sp>
    </p:spTree>
    <p:extLst>
      <p:ext uri="{BB962C8B-B14F-4D97-AF65-F5344CB8AC3E}">
        <p14:creationId xmlns:p14="http://schemas.microsoft.com/office/powerpoint/2010/main" val="902791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C2AE8D-0836-4360-B1B5-2F76131DEC02}" type="slidenum">
              <a:rPr lang="en-GB" smtClean="0"/>
              <a:t>6</a:t>
            </a:fld>
            <a:endParaRPr lang="en-GB"/>
          </a:p>
        </p:txBody>
      </p:sp>
    </p:spTree>
    <p:extLst>
      <p:ext uri="{BB962C8B-B14F-4D97-AF65-F5344CB8AC3E}">
        <p14:creationId xmlns:p14="http://schemas.microsoft.com/office/powerpoint/2010/main" val="1154964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C2AE8D-0836-4360-B1B5-2F76131DEC02}" type="slidenum">
              <a:rPr lang="en-GB" smtClean="0"/>
              <a:t>7</a:t>
            </a:fld>
            <a:endParaRPr lang="en-GB"/>
          </a:p>
        </p:txBody>
      </p:sp>
    </p:spTree>
    <p:extLst>
      <p:ext uri="{BB962C8B-B14F-4D97-AF65-F5344CB8AC3E}">
        <p14:creationId xmlns:p14="http://schemas.microsoft.com/office/powerpoint/2010/main" val="1658338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C2AE8D-0836-4360-B1B5-2F76131DEC02}" type="slidenum">
              <a:rPr lang="en-GB" smtClean="0"/>
              <a:t>8</a:t>
            </a:fld>
            <a:endParaRPr lang="en-GB"/>
          </a:p>
        </p:txBody>
      </p:sp>
    </p:spTree>
    <p:extLst>
      <p:ext uri="{BB962C8B-B14F-4D97-AF65-F5344CB8AC3E}">
        <p14:creationId xmlns:p14="http://schemas.microsoft.com/office/powerpoint/2010/main" val="208611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C2AE8D-0836-4360-B1B5-2F76131DEC02}" type="slidenum">
              <a:rPr lang="en-GB" smtClean="0"/>
              <a:t>9</a:t>
            </a:fld>
            <a:endParaRPr lang="en-GB"/>
          </a:p>
        </p:txBody>
      </p:sp>
    </p:spTree>
    <p:extLst>
      <p:ext uri="{BB962C8B-B14F-4D97-AF65-F5344CB8AC3E}">
        <p14:creationId xmlns:p14="http://schemas.microsoft.com/office/powerpoint/2010/main" val="1269187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C2AE8D-0836-4360-B1B5-2F76131DEC02}" type="slidenum">
              <a:rPr lang="en-GB" smtClean="0"/>
              <a:t>10</a:t>
            </a:fld>
            <a:endParaRPr lang="en-GB"/>
          </a:p>
        </p:txBody>
      </p:sp>
    </p:spTree>
    <p:extLst>
      <p:ext uri="{BB962C8B-B14F-4D97-AF65-F5344CB8AC3E}">
        <p14:creationId xmlns:p14="http://schemas.microsoft.com/office/powerpoint/2010/main" val="1407277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C2AE8D-0836-4360-B1B5-2F76131DEC02}" type="slidenum">
              <a:rPr lang="en-GB" smtClean="0"/>
              <a:t>12</a:t>
            </a:fld>
            <a:endParaRPr lang="en-GB"/>
          </a:p>
        </p:txBody>
      </p:sp>
    </p:spTree>
    <p:extLst>
      <p:ext uri="{BB962C8B-B14F-4D97-AF65-F5344CB8AC3E}">
        <p14:creationId xmlns:p14="http://schemas.microsoft.com/office/powerpoint/2010/main" val="7815016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t="8612" r="38777" b="21850"/>
          <a:stretch/>
        </p:blipFill>
        <p:spPr>
          <a:xfrm flipH="1">
            <a:off x="0" y="0"/>
            <a:ext cx="8048563" cy="6858000"/>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29783" y="426787"/>
            <a:ext cx="1614642" cy="1192461"/>
          </a:xfrm>
          <a:prstGeom prst="rect">
            <a:avLst/>
          </a:prstGeom>
        </p:spPr>
      </p:pic>
      <p:sp>
        <p:nvSpPr>
          <p:cNvPr id="19" name="Text Placeholder 2"/>
          <p:cNvSpPr>
            <a:spLocks noGrp="1"/>
          </p:cNvSpPr>
          <p:nvPr>
            <p:ph type="body" sz="quarter" idx="13" hasCustomPrompt="1"/>
          </p:nvPr>
        </p:nvSpPr>
        <p:spPr>
          <a:xfrm>
            <a:off x="5475821" y="3678058"/>
            <a:ext cx="6268604" cy="673194"/>
          </a:xfrm>
          <a:prstGeom prst="rect">
            <a:avLst/>
          </a:prstGeom>
        </p:spPr>
        <p:txBody>
          <a:bodyPr/>
          <a:lstStyle>
            <a:lvl1pPr marL="228600" indent="-228600">
              <a:buNone/>
              <a:defRPr kumimoji="0" lang="en-GB" sz="4000" b="0" i="0" u="none" strike="noStrike" kern="1200" cap="none" spc="0" normalizeH="0" baseline="0" dirty="0">
                <a:ln>
                  <a:noFill/>
                </a:ln>
                <a:solidFill>
                  <a:srgbClr val="A6A8AB"/>
                </a:solidFill>
                <a:effectLst/>
                <a:uLnTx/>
                <a:uFillTx/>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tabLst/>
              <a:defRPr/>
            </a:pPr>
            <a:r>
              <a:rPr lang="en-US" dirty="0"/>
              <a:t>Subtitle goes here</a:t>
            </a:r>
            <a:endParaRPr lang="en-GB" dirty="0"/>
          </a:p>
        </p:txBody>
      </p:sp>
      <p:sp>
        <p:nvSpPr>
          <p:cNvPr id="20" name="Text Placeholder 2"/>
          <p:cNvSpPr>
            <a:spLocks noGrp="1"/>
          </p:cNvSpPr>
          <p:nvPr>
            <p:ph type="body" sz="quarter" idx="14" hasCustomPrompt="1"/>
          </p:nvPr>
        </p:nvSpPr>
        <p:spPr>
          <a:xfrm>
            <a:off x="5466396" y="2981149"/>
            <a:ext cx="6278029" cy="673194"/>
          </a:xfrm>
          <a:prstGeom prst="rect">
            <a:avLst/>
          </a:prstGeom>
        </p:spPr>
        <p:txBody>
          <a:bodyPr/>
          <a:lstStyle>
            <a:lvl1pPr marL="228600" indent="-228600">
              <a:buNone/>
              <a:defRPr kumimoji="0" lang="en-GB" sz="4800" b="1" i="0" u="none" strike="noStrike" kern="1200" cap="none" spc="0" normalizeH="0" baseline="0" dirty="0">
                <a:ln>
                  <a:noFill/>
                </a:ln>
                <a:solidFill>
                  <a:schemeClr val="tx1"/>
                </a:solidFill>
                <a:effectLst/>
                <a:uLnTx/>
                <a:uFillTx/>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tabLst/>
              <a:defRPr/>
            </a:pPr>
            <a:r>
              <a:rPr lang="en-US" dirty="0"/>
              <a:t>TITLE GOES HERE</a:t>
            </a:r>
            <a:endParaRPr lang="en-GB" dirty="0"/>
          </a:p>
        </p:txBody>
      </p:sp>
      <p:sp>
        <p:nvSpPr>
          <p:cNvPr id="21" name="Text Placeholder 2"/>
          <p:cNvSpPr>
            <a:spLocks noGrp="1"/>
          </p:cNvSpPr>
          <p:nvPr>
            <p:ph type="body" sz="quarter" idx="15" hasCustomPrompt="1"/>
          </p:nvPr>
        </p:nvSpPr>
        <p:spPr>
          <a:xfrm>
            <a:off x="5466396" y="4345312"/>
            <a:ext cx="6268604" cy="673194"/>
          </a:xfrm>
          <a:prstGeom prst="rect">
            <a:avLst/>
          </a:prstGeom>
        </p:spPr>
        <p:txBody>
          <a:bodyPr/>
          <a:lstStyle>
            <a:lvl1pPr marL="228600" indent="-228600">
              <a:buNone/>
              <a:defRPr kumimoji="0" lang="en-GB" sz="2400" b="0" i="0" u="none" strike="noStrike" kern="1200" cap="none" spc="0" normalizeH="0" baseline="0" dirty="0">
                <a:ln>
                  <a:noFill/>
                </a:ln>
                <a:solidFill>
                  <a:srgbClr val="A6A8AB"/>
                </a:solidFill>
                <a:effectLst/>
                <a:uLnTx/>
                <a:uFillTx/>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tabLst/>
              <a:defRPr/>
            </a:pPr>
            <a:r>
              <a:rPr lang="en-US" dirty="0"/>
              <a:t>Date and name go here</a:t>
            </a:r>
            <a:endParaRPr lang="en-GB" dirty="0"/>
          </a:p>
        </p:txBody>
      </p:sp>
      <p:sp>
        <p:nvSpPr>
          <p:cNvPr id="3" name="Rectangle 2"/>
          <p:cNvSpPr/>
          <p:nvPr userDrawn="1"/>
        </p:nvSpPr>
        <p:spPr>
          <a:xfrm>
            <a:off x="9829800" y="5238750"/>
            <a:ext cx="2362200" cy="1619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36192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ong Title and Subtitle">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23" name="Text Placeholder 22"/>
          <p:cNvSpPr>
            <a:spLocks noGrp="1"/>
          </p:cNvSpPr>
          <p:nvPr>
            <p:ph type="body" sz="quarter" idx="11" hasCustomPrompt="1"/>
          </p:nvPr>
        </p:nvSpPr>
        <p:spPr>
          <a:xfrm>
            <a:off x="2313747" y="1819186"/>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2313747"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Tree>
    <p:extLst>
      <p:ext uri="{BB962C8B-B14F-4D97-AF65-F5344CB8AC3E}">
        <p14:creationId xmlns:p14="http://schemas.microsoft.com/office/powerpoint/2010/main" val="507805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6" name="Text Placeholder 16"/>
          <p:cNvSpPr>
            <a:spLocks noGrp="1"/>
          </p:cNvSpPr>
          <p:nvPr>
            <p:ph type="body" sz="quarter" idx="13" hasCustomPrompt="1"/>
          </p:nvPr>
        </p:nvSpPr>
        <p:spPr>
          <a:xfrm>
            <a:off x="2313747" y="856892"/>
            <a:ext cx="9146416"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7" name="Text Placeholder 22"/>
          <p:cNvSpPr>
            <a:spLocks noGrp="1"/>
          </p:cNvSpPr>
          <p:nvPr>
            <p:ph type="body" sz="quarter" idx="14" hasCustomPrompt="1"/>
          </p:nvPr>
        </p:nvSpPr>
        <p:spPr>
          <a:xfrm>
            <a:off x="2313747" y="1399119"/>
            <a:ext cx="9146416"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Tree>
    <p:extLst>
      <p:ext uri="{BB962C8B-B14F-4D97-AF65-F5344CB8AC3E}">
        <p14:creationId xmlns:p14="http://schemas.microsoft.com/office/powerpoint/2010/main" val="1473017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219" userDrawn="1">
          <p15:clr>
            <a:srgbClr val="FBAE40"/>
          </p15:clr>
        </p15:guide>
        <p15:guide id="4" orient="horz" pos="527"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Image and Titl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2"/>
          </p:nvPr>
        </p:nvSpPr>
        <p:spPr>
          <a:xfrm>
            <a:off x="1676400" y="-38100"/>
            <a:ext cx="10629900" cy="6896100"/>
          </a:xfrm>
          <a:custGeom>
            <a:avLst/>
            <a:gdLst>
              <a:gd name="connsiteX0" fmla="*/ 0 w 8191500"/>
              <a:gd name="connsiteY0" fmla="*/ 0 h 6858000"/>
              <a:gd name="connsiteX1" fmla="*/ 8191500 w 8191500"/>
              <a:gd name="connsiteY1" fmla="*/ 0 h 6858000"/>
              <a:gd name="connsiteX2" fmla="*/ 8191500 w 8191500"/>
              <a:gd name="connsiteY2" fmla="*/ 6858000 h 6858000"/>
              <a:gd name="connsiteX3" fmla="*/ 0 w 8191500"/>
              <a:gd name="connsiteY3" fmla="*/ 6858000 h 6858000"/>
              <a:gd name="connsiteX4" fmla="*/ 0 w 8191500"/>
              <a:gd name="connsiteY4" fmla="*/ 0 h 6858000"/>
              <a:gd name="connsiteX0" fmla="*/ 0 w 9620250"/>
              <a:gd name="connsiteY0" fmla="*/ 19050 h 6877050"/>
              <a:gd name="connsiteX1" fmla="*/ 9620250 w 9620250"/>
              <a:gd name="connsiteY1" fmla="*/ 0 h 6877050"/>
              <a:gd name="connsiteX2" fmla="*/ 8191500 w 9620250"/>
              <a:gd name="connsiteY2" fmla="*/ 6877050 h 6877050"/>
              <a:gd name="connsiteX3" fmla="*/ 0 w 9620250"/>
              <a:gd name="connsiteY3" fmla="*/ 6877050 h 6877050"/>
              <a:gd name="connsiteX4" fmla="*/ 0 w 9620250"/>
              <a:gd name="connsiteY4" fmla="*/ 19050 h 6877050"/>
              <a:gd name="connsiteX0" fmla="*/ 3295650 w 9620250"/>
              <a:gd name="connsiteY0" fmla="*/ 38100 h 6877050"/>
              <a:gd name="connsiteX1" fmla="*/ 9620250 w 9620250"/>
              <a:gd name="connsiteY1" fmla="*/ 0 h 6877050"/>
              <a:gd name="connsiteX2" fmla="*/ 8191500 w 9620250"/>
              <a:gd name="connsiteY2" fmla="*/ 6877050 h 6877050"/>
              <a:gd name="connsiteX3" fmla="*/ 0 w 9620250"/>
              <a:gd name="connsiteY3" fmla="*/ 6877050 h 6877050"/>
              <a:gd name="connsiteX4" fmla="*/ 3295650 w 9620250"/>
              <a:gd name="connsiteY4" fmla="*/ 38100 h 6877050"/>
              <a:gd name="connsiteX0" fmla="*/ 4229100 w 10553700"/>
              <a:gd name="connsiteY0" fmla="*/ 38100 h 6877050"/>
              <a:gd name="connsiteX1" fmla="*/ 10553700 w 10553700"/>
              <a:gd name="connsiteY1" fmla="*/ 0 h 6877050"/>
              <a:gd name="connsiteX2" fmla="*/ 9124950 w 10553700"/>
              <a:gd name="connsiteY2" fmla="*/ 6877050 h 6877050"/>
              <a:gd name="connsiteX3" fmla="*/ 0 w 10553700"/>
              <a:gd name="connsiteY3" fmla="*/ 6877050 h 6877050"/>
              <a:gd name="connsiteX4" fmla="*/ 4229100 w 10553700"/>
              <a:gd name="connsiteY4" fmla="*/ 38100 h 6877050"/>
              <a:gd name="connsiteX0" fmla="*/ 4229100 w 10553700"/>
              <a:gd name="connsiteY0" fmla="*/ 38100 h 6877050"/>
              <a:gd name="connsiteX1" fmla="*/ 10553700 w 10553700"/>
              <a:gd name="connsiteY1" fmla="*/ 0 h 6877050"/>
              <a:gd name="connsiteX2" fmla="*/ 8420100 w 10553700"/>
              <a:gd name="connsiteY2" fmla="*/ 6877050 h 6877050"/>
              <a:gd name="connsiteX3" fmla="*/ 0 w 10553700"/>
              <a:gd name="connsiteY3" fmla="*/ 6877050 h 6877050"/>
              <a:gd name="connsiteX4" fmla="*/ 4229100 w 10553700"/>
              <a:gd name="connsiteY4" fmla="*/ 38100 h 6877050"/>
              <a:gd name="connsiteX0" fmla="*/ 4229100 w 10515600"/>
              <a:gd name="connsiteY0" fmla="*/ 38100 h 6877050"/>
              <a:gd name="connsiteX1" fmla="*/ 10515600 w 10515600"/>
              <a:gd name="connsiteY1" fmla="*/ 0 h 6877050"/>
              <a:gd name="connsiteX2" fmla="*/ 8420100 w 10515600"/>
              <a:gd name="connsiteY2" fmla="*/ 6877050 h 6877050"/>
              <a:gd name="connsiteX3" fmla="*/ 0 w 10515600"/>
              <a:gd name="connsiteY3" fmla="*/ 6877050 h 6877050"/>
              <a:gd name="connsiteX4" fmla="*/ 4229100 w 10515600"/>
              <a:gd name="connsiteY4" fmla="*/ 38100 h 6877050"/>
              <a:gd name="connsiteX0" fmla="*/ 422910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29100 w 10629900"/>
              <a:gd name="connsiteY4" fmla="*/ 57150 h 6896100"/>
              <a:gd name="connsiteX0" fmla="*/ 421005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10050 w 10629900"/>
              <a:gd name="connsiteY4" fmla="*/ 57150 h 6896100"/>
              <a:gd name="connsiteX0" fmla="*/ 4229100 w 10629900"/>
              <a:gd name="connsiteY0" fmla="*/ 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29100 w 10629900"/>
              <a:gd name="connsiteY4" fmla="*/ 0 h 6896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29900" h="6896100">
                <a:moveTo>
                  <a:pt x="4229100" y="0"/>
                </a:moveTo>
                <a:lnTo>
                  <a:pt x="10629900" y="0"/>
                </a:lnTo>
                <a:lnTo>
                  <a:pt x="8420100" y="6896100"/>
                </a:lnTo>
                <a:lnTo>
                  <a:pt x="0" y="6896100"/>
                </a:lnTo>
                <a:lnTo>
                  <a:pt x="4229100" y="0"/>
                </a:lnTo>
                <a:close/>
              </a:path>
            </a:pathLst>
          </a:custGeom>
        </p:spPr>
        <p:txBody>
          <a:bodyPr anchor="ctr"/>
          <a:lstStyle>
            <a:lvl1pPr algn="ctr">
              <a:defRPr/>
            </a:lvl1pPr>
          </a:lstStyle>
          <a:p>
            <a:endParaRPr lang="en-GB" dirty="0"/>
          </a:p>
        </p:txBody>
      </p:sp>
      <p:sp>
        <p:nvSpPr>
          <p:cNvPr id="8" name="Text Placeholder 16"/>
          <p:cNvSpPr>
            <a:spLocks noGrp="1"/>
          </p:cNvSpPr>
          <p:nvPr>
            <p:ph type="body" sz="quarter" idx="13" hasCustomPrompt="1"/>
          </p:nvPr>
        </p:nvSpPr>
        <p:spPr>
          <a:xfrm>
            <a:off x="731838" y="856892"/>
            <a:ext cx="404971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IMAGE TITLE</a:t>
            </a:r>
            <a:endParaRPr lang="en-GB" dirty="0"/>
          </a:p>
        </p:txBody>
      </p:sp>
      <p:sp>
        <p:nvSpPr>
          <p:cNvPr id="9" name="Text Placeholder 22"/>
          <p:cNvSpPr>
            <a:spLocks noGrp="1"/>
          </p:cNvSpPr>
          <p:nvPr>
            <p:ph type="body" sz="quarter" idx="14" hasCustomPrompt="1"/>
          </p:nvPr>
        </p:nvSpPr>
        <p:spPr>
          <a:xfrm>
            <a:off x="731838" y="1399119"/>
            <a:ext cx="404971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Tree>
    <p:extLst>
      <p:ext uri="{BB962C8B-B14F-4D97-AF65-F5344CB8AC3E}">
        <p14:creationId xmlns:p14="http://schemas.microsoft.com/office/powerpoint/2010/main" val="34790008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guide id="0" pos="46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and Content">
    <p:spTree>
      <p:nvGrpSpPr>
        <p:cNvPr id="1" name=""/>
        <p:cNvGrpSpPr/>
        <p:nvPr/>
      </p:nvGrpSpPr>
      <p:grpSpPr>
        <a:xfrm>
          <a:off x="0" y="0"/>
          <a:ext cx="0" cy="0"/>
          <a:chOff x="0" y="0"/>
          <a:chExt cx="0" cy="0"/>
        </a:xfrm>
      </p:grpSpPr>
      <p:sp>
        <p:nvSpPr>
          <p:cNvPr id="10" name="Picture Placeholder 2"/>
          <p:cNvSpPr>
            <a:spLocks noGrp="1"/>
          </p:cNvSpPr>
          <p:nvPr>
            <p:ph type="pic" sz="quarter" idx="12"/>
          </p:nvPr>
        </p:nvSpPr>
        <p:spPr>
          <a:xfrm>
            <a:off x="3867150" y="-57150"/>
            <a:ext cx="8362950" cy="6915150"/>
          </a:xfrm>
          <a:custGeom>
            <a:avLst/>
            <a:gdLst>
              <a:gd name="connsiteX0" fmla="*/ 0 w 8191500"/>
              <a:gd name="connsiteY0" fmla="*/ 0 h 6858000"/>
              <a:gd name="connsiteX1" fmla="*/ 8191500 w 8191500"/>
              <a:gd name="connsiteY1" fmla="*/ 0 h 6858000"/>
              <a:gd name="connsiteX2" fmla="*/ 8191500 w 8191500"/>
              <a:gd name="connsiteY2" fmla="*/ 6858000 h 6858000"/>
              <a:gd name="connsiteX3" fmla="*/ 0 w 8191500"/>
              <a:gd name="connsiteY3" fmla="*/ 6858000 h 6858000"/>
              <a:gd name="connsiteX4" fmla="*/ 0 w 8191500"/>
              <a:gd name="connsiteY4" fmla="*/ 0 h 6858000"/>
              <a:gd name="connsiteX0" fmla="*/ 0 w 9620250"/>
              <a:gd name="connsiteY0" fmla="*/ 19050 h 6877050"/>
              <a:gd name="connsiteX1" fmla="*/ 9620250 w 9620250"/>
              <a:gd name="connsiteY1" fmla="*/ 0 h 6877050"/>
              <a:gd name="connsiteX2" fmla="*/ 8191500 w 9620250"/>
              <a:gd name="connsiteY2" fmla="*/ 6877050 h 6877050"/>
              <a:gd name="connsiteX3" fmla="*/ 0 w 9620250"/>
              <a:gd name="connsiteY3" fmla="*/ 6877050 h 6877050"/>
              <a:gd name="connsiteX4" fmla="*/ 0 w 9620250"/>
              <a:gd name="connsiteY4" fmla="*/ 19050 h 6877050"/>
              <a:gd name="connsiteX0" fmla="*/ 3295650 w 9620250"/>
              <a:gd name="connsiteY0" fmla="*/ 38100 h 6877050"/>
              <a:gd name="connsiteX1" fmla="*/ 9620250 w 9620250"/>
              <a:gd name="connsiteY1" fmla="*/ 0 h 6877050"/>
              <a:gd name="connsiteX2" fmla="*/ 8191500 w 9620250"/>
              <a:gd name="connsiteY2" fmla="*/ 6877050 h 6877050"/>
              <a:gd name="connsiteX3" fmla="*/ 0 w 9620250"/>
              <a:gd name="connsiteY3" fmla="*/ 6877050 h 6877050"/>
              <a:gd name="connsiteX4" fmla="*/ 3295650 w 9620250"/>
              <a:gd name="connsiteY4" fmla="*/ 38100 h 6877050"/>
              <a:gd name="connsiteX0" fmla="*/ 4229100 w 10553700"/>
              <a:gd name="connsiteY0" fmla="*/ 38100 h 6877050"/>
              <a:gd name="connsiteX1" fmla="*/ 10553700 w 10553700"/>
              <a:gd name="connsiteY1" fmla="*/ 0 h 6877050"/>
              <a:gd name="connsiteX2" fmla="*/ 9124950 w 10553700"/>
              <a:gd name="connsiteY2" fmla="*/ 6877050 h 6877050"/>
              <a:gd name="connsiteX3" fmla="*/ 0 w 10553700"/>
              <a:gd name="connsiteY3" fmla="*/ 6877050 h 6877050"/>
              <a:gd name="connsiteX4" fmla="*/ 4229100 w 10553700"/>
              <a:gd name="connsiteY4" fmla="*/ 38100 h 6877050"/>
              <a:gd name="connsiteX0" fmla="*/ 4229100 w 10553700"/>
              <a:gd name="connsiteY0" fmla="*/ 38100 h 6877050"/>
              <a:gd name="connsiteX1" fmla="*/ 10553700 w 10553700"/>
              <a:gd name="connsiteY1" fmla="*/ 0 h 6877050"/>
              <a:gd name="connsiteX2" fmla="*/ 8420100 w 10553700"/>
              <a:gd name="connsiteY2" fmla="*/ 6877050 h 6877050"/>
              <a:gd name="connsiteX3" fmla="*/ 0 w 10553700"/>
              <a:gd name="connsiteY3" fmla="*/ 6877050 h 6877050"/>
              <a:gd name="connsiteX4" fmla="*/ 4229100 w 10553700"/>
              <a:gd name="connsiteY4" fmla="*/ 38100 h 6877050"/>
              <a:gd name="connsiteX0" fmla="*/ 4229100 w 10515600"/>
              <a:gd name="connsiteY0" fmla="*/ 38100 h 6877050"/>
              <a:gd name="connsiteX1" fmla="*/ 10515600 w 10515600"/>
              <a:gd name="connsiteY1" fmla="*/ 0 h 6877050"/>
              <a:gd name="connsiteX2" fmla="*/ 8420100 w 10515600"/>
              <a:gd name="connsiteY2" fmla="*/ 6877050 h 6877050"/>
              <a:gd name="connsiteX3" fmla="*/ 0 w 10515600"/>
              <a:gd name="connsiteY3" fmla="*/ 6877050 h 6877050"/>
              <a:gd name="connsiteX4" fmla="*/ 4229100 w 10515600"/>
              <a:gd name="connsiteY4" fmla="*/ 38100 h 6877050"/>
              <a:gd name="connsiteX0" fmla="*/ 422910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29100 w 10629900"/>
              <a:gd name="connsiteY4" fmla="*/ 57150 h 6896100"/>
              <a:gd name="connsiteX0" fmla="*/ 421005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10050 w 10629900"/>
              <a:gd name="connsiteY4" fmla="*/ 57150 h 6896100"/>
              <a:gd name="connsiteX0" fmla="*/ 4286250 w 10629900"/>
              <a:gd name="connsiteY0" fmla="*/ 0 h 6915150"/>
              <a:gd name="connsiteX1" fmla="*/ 10629900 w 10629900"/>
              <a:gd name="connsiteY1" fmla="*/ 19050 h 6915150"/>
              <a:gd name="connsiteX2" fmla="*/ 8420100 w 10629900"/>
              <a:gd name="connsiteY2" fmla="*/ 6915150 h 6915150"/>
              <a:gd name="connsiteX3" fmla="*/ 0 w 10629900"/>
              <a:gd name="connsiteY3" fmla="*/ 6915150 h 6915150"/>
              <a:gd name="connsiteX4" fmla="*/ 4286250 w 10629900"/>
              <a:gd name="connsiteY4" fmla="*/ 0 h 6915150"/>
              <a:gd name="connsiteX0" fmla="*/ 4286250 w 8420100"/>
              <a:gd name="connsiteY0" fmla="*/ 0 h 6915150"/>
              <a:gd name="connsiteX1" fmla="*/ 8362950 w 8420100"/>
              <a:gd name="connsiteY1" fmla="*/ 19050 h 6915150"/>
              <a:gd name="connsiteX2" fmla="*/ 8420100 w 8420100"/>
              <a:gd name="connsiteY2" fmla="*/ 6915150 h 6915150"/>
              <a:gd name="connsiteX3" fmla="*/ 0 w 8420100"/>
              <a:gd name="connsiteY3" fmla="*/ 6915150 h 6915150"/>
              <a:gd name="connsiteX4" fmla="*/ 4286250 w 8420100"/>
              <a:gd name="connsiteY4" fmla="*/ 0 h 6915150"/>
              <a:gd name="connsiteX0" fmla="*/ 4286250 w 8362950"/>
              <a:gd name="connsiteY0" fmla="*/ 0 h 6915150"/>
              <a:gd name="connsiteX1" fmla="*/ 8362950 w 8362950"/>
              <a:gd name="connsiteY1" fmla="*/ 19050 h 6915150"/>
              <a:gd name="connsiteX2" fmla="*/ 8362950 w 8362950"/>
              <a:gd name="connsiteY2" fmla="*/ 6915150 h 6915150"/>
              <a:gd name="connsiteX3" fmla="*/ 0 w 8362950"/>
              <a:gd name="connsiteY3" fmla="*/ 6915150 h 6915150"/>
              <a:gd name="connsiteX4" fmla="*/ 4286250 w 8362950"/>
              <a:gd name="connsiteY4" fmla="*/ 0 h 6915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62950" h="6915150">
                <a:moveTo>
                  <a:pt x="4286250" y="0"/>
                </a:moveTo>
                <a:lnTo>
                  <a:pt x="8362950" y="19050"/>
                </a:lnTo>
                <a:lnTo>
                  <a:pt x="8362950" y="6915150"/>
                </a:lnTo>
                <a:lnTo>
                  <a:pt x="0" y="6915150"/>
                </a:lnTo>
                <a:lnTo>
                  <a:pt x="4286250" y="0"/>
                </a:lnTo>
                <a:close/>
              </a:path>
            </a:pathLst>
          </a:custGeom>
        </p:spPr>
        <p:txBody>
          <a:bodyPr anchor="ctr"/>
          <a:lstStyle>
            <a:lvl1pPr algn="ctr">
              <a:defRPr/>
            </a:lvl1pPr>
          </a:lstStyle>
          <a:p>
            <a:endParaRPr lang="en-GB" dirty="0"/>
          </a:p>
        </p:txBody>
      </p:sp>
      <p:sp>
        <p:nvSpPr>
          <p:cNvPr id="14" name="Text Placeholder 24"/>
          <p:cNvSpPr>
            <a:spLocks noGrp="1"/>
          </p:cNvSpPr>
          <p:nvPr>
            <p:ph type="body" sz="quarter" idx="13" hasCustomPrompt="1"/>
          </p:nvPr>
        </p:nvSpPr>
        <p:spPr>
          <a:xfrm>
            <a:off x="732597" y="1957196"/>
            <a:ext cx="4029903" cy="4149083"/>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16" name="Text Placeholder 16"/>
          <p:cNvSpPr>
            <a:spLocks noGrp="1"/>
          </p:cNvSpPr>
          <p:nvPr>
            <p:ph type="body" sz="quarter" idx="14" hasCustomPrompt="1"/>
          </p:nvPr>
        </p:nvSpPr>
        <p:spPr>
          <a:xfrm>
            <a:off x="731838" y="856892"/>
            <a:ext cx="404971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IMAGE TITLE</a:t>
            </a:r>
            <a:endParaRPr lang="en-GB" dirty="0"/>
          </a:p>
        </p:txBody>
      </p:sp>
      <p:sp>
        <p:nvSpPr>
          <p:cNvPr id="17" name="Text Placeholder 22"/>
          <p:cNvSpPr>
            <a:spLocks noGrp="1"/>
          </p:cNvSpPr>
          <p:nvPr>
            <p:ph type="body" sz="quarter" idx="15" hasCustomPrompt="1"/>
          </p:nvPr>
        </p:nvSpPr>
        <p:spPr>
          <a:xfrm>
            <a:off x="731838" y="1399119"/>
            <a:ext cx="404971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Tree>
    <p:extLst>
      <p:ext uri="{BB962C8B-B14F-4D97-AF65-F5344CB8AC3E}">
        <p14:creationId xmlns:p14="http://schemas.microsoft.com/office/powerpoint/2010/main" val="298121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Image and Content">
    <p:spTree>
      <p:nvGrpSpPr>
        <p:cNvPr id="1" name=""/>
        <p:cNvGrpSpPr/>
        <p:nvPr/>
      </p:nvGrpSpPr>
      <p:grpSpPr>
        <a:xfrm>
          <a:off x="0" y="0"/>
          <a:ext cx="0" cy="0"/>
          <a:chOff x="0" y="0"/>
          <a:chExt cx="0" cy="0"/>
        </a:xfrm>
      </p:grpSpPr>
      <p:sp>
        <p:nvSpPr>
          <p:cNvPr id="14" name="Text Placeholder 24"/>
          <p:cNvSpPr>
            <a:spLocks noGrp="1"/>
          </p:cNvSpPr>
          <p:nvPr>
            <p:ph type="body" sz="quarter" idx="13" hasCustomPrompt="1"/>
          </p:nvPr>
        </p:nvSpPr>
        <p:spPr>
          <a:xfrm>
            <a:off x="732597" y="1504950"/>
            <a:ext cx="4029903" cy="460132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9" name="Text Placeholder 16"/>
          <p:cNvSpPr>
            <a:spLocks noGrp="1"/>
          </p:cNvSpPr>
          <p:nvPr>
            <p:ph type="body" sz="quarter" idx="14" hasCustomPrompt="1"/>
          </p:nvPr>
        </p:nvSpPr>
        <p:spPr>
          <a:xfrm>
            <a:off x="731838" y="856892"/>
            <a:ext cx="404971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IMAGE TITLE</a:t>
            </a:r>
            <a:endParaRPr lang="en-GB" dirty="0"/>
          </a:p>
        </p:txBody>
      </p:sp>
      <p:sp>
        <p:nvSpPr>
          <p:cNvPr id="15" name="Picture Placeholder 2"/>
          <p:cNvSpPr>
            <a:spLocks noGrp="1"/>
          </p:cNvSpPr>
          <p:nvPr>
            <p:ph type="pic" sz="quarter" idx="12"/>
          </p:nvPr>
        </p:nvSpPr>
        <p:spPr>
          <a:xfrm>
            <a:off x="3867150" y="-57150"/>
            <a:ext cx="8362950" cy="6915150"/>
          </a:xfrm>
          <a:custGeom>
            <a:avLst/>
            <a:gdLst>
              <a:gd name="connsiteX0" fmla="*/ 0 w 8191500"/>
              <a:gd name="connsiteY0" fmla="*/ 0 h 6858000"/>
              <a:gd name="connsiteX1" fmla="*/ 8191500 w 8191500"/>
              <a:gd name="connsiteY1" fmla="*/ 0 h 6858000"/>
              <a:gd name="connsiteX2" fmla="*/ 8191500 w 8191500"/>
              <a:gd name="connsiteY2" fmla="*/ 6858000 h 6858000"/>
              <a:gd name="connsiteX3" fmla="*/ 0 w 8191500"/>
              <a:gd name="connsiteY3" fmla="*/ 6858000 h 6858000"/>
              <a:gd name="connsiteX4" fmla="*/ 0 w 8191500"/>
              <a:gd name="connsiteY4" fmla="*/ 0 h 6858000"/>
              <a:gd name="connsiteX0" fmla="*/ 0 w 9620250"/>
              <a:gd name="connsiteY0" fmla="*/ 19050 h 6877050"/>
              <a:gd name="connsiteX1" fmla="*/ 9620250 w 9620250"/>
              <a:gd name="connsiteY1" fmla="*/ 0 h 6877050"/>
              <a:gd name="connsiteX2" fmla="*/ 8191500 w 9620250"/>
              <a:gd name="connsiteY2" fmla="*/ 6877050 h 6877050"/>
              <a:gd name="connsiteX3" fmla="*/ 0 w 9620250"/>
              <a:gd name="connsiteY3" fmla="*/ 6877050 h 6877050"/>
              <a:gd name="connsiteX4" fmla="*/ 0 w 9620250"/>
              <a:gd name="connsiteY4" fmla="*/ 19050 h 6877050"/>
              <a:gd name="connsiteX0" fmla="*/ 3295650 w 9620250"/>
              <a:gd name="connsiteY0" fmla="*/ 38100 h 6877050"/>
              <a:gd name="connsiteX1" fmla="*/ 9620250 w 9620250"/>
              <a:gd name="connsiteY1" fmla="*/ 0 h 6877050"/>
              <a:gd name="connsiteX2" fmla="*/ 8191500 w 9620250"/>
              <a:gd name="connsiteY2" fmla="*/ 6877050 h 6877050"/>
              <a:gd name="connsiteX3" fmla="*/ 0 w 9620250"/>
              <a:gd name="connsiteY3" fmla="*/ 6877050 h 6877050"/>
              <a:gd name="connsiteX4" fmla="*/ 3295650 w 9620250"/>
              <a:gd name="connsiteY4" fmla="*/ 38100 h 6877050"/>
              <a:gd name="connsiteX0" fmla="*/ 4229100 w 10553700"/>
              <a:gd name="connsiteY0" fmla="*/ 38100 h 6877050"/>
              <a:gd name="connsiteX1" fmla="*/ 10553700 w 10553700"/>
              <a:gd name="connsiteY1" fmla="*/ 0 h 6877050"/>
              <a:gd name="connsiteX2" fmla="*/ 9124950 w 10553700"/>
              <a:gd name="connsiteY2" fmla="*/ 6877050 h 6877050"/>
              <a:gd name="connsiteX3" fmla="*/ 0 w 10553700"/>
              <a:gd name="connsiteY3" fmla="*/ 6877050 h 6877050"/>
              <a:gd name="connsiteX4" fmla="*/ 4229100 w 10553700"/>
              <a:gd name="connsiteY4" fmla="*/ 38100 h 6877050"/>
              <a:gd name="connsiteX0" fmla="*/ 4229100 w 10553700"/>
              <a:gd name="connsiteY0" fmla="*/ 38100 h 6877050"/>
              <a:gd name="connsiteX1" fmla="*/ 10553700 w 10553700"/>
              <a:gd name="connsiteY1" fmla="*/ 0 h 6877050"/>
              <a:gd name="connsiteX2" fmla="*/ 8420100 w 10553700"/>
              <a:gd name="connsiteY2" fmla="*/ 6877050 h 6877050"/>
              <a:gd name="connsiteX3" fmla="*/ 0 w 10553700"/>
              <a:gd name="connsiteY3" fmla="*/ 6877050 h 6877050"/>
              <a:gd name="connsiteX4" fmla="*/ 4229100 w 10553700"/>
              <a:gd name="connsiteY4" fmla="*/ 38100 h 6877050"/>
              <a:gd name="connsiteX0" fmla="*/ 4229100 w 10515600"/>
              <a:gd name="connsiteY0" fmla="*/ 38100 h 6877050"/>
              <a:gd name="connsiteX1" fmla="*/ 10515600 w 10515600"/>
              <a:gd name="connsiteY1" fmla="*/ 0 h 6877050"/>
              <a:gd name="connsiteX2" fmla="*/ 8420100 w 10515600"/>
              <a:gd name="connsiteY2" fmla="*/ 6877050 h 6877050"/>
              <a:gd name="connsiteX3" fmla="*/ 0 w 10515600"/>
              <a:gd name="connsiteY3" fmla="*/ 6877050 h 6877050"/>
              <a:gd name="connsiteX4" fmla="*/ 4229100 w 10515600"/>
              <a:gd name="connsiteY4" fmla="*/ 38100 h 6877050"/>
              <a:gd name="connsiteX0" fmla="*/ 422910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29100 w 10629900"/>
              <a:gd name="connsiteY4" fmla="*/ 57150 h 6896100"/>
              <a:gd name="connsiteX0" fmla="*/ 421005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10050 w 10629900"/>
              <a:gd name="connsiteY4" fmla="*/ 57150 h 6896100"/>
              <a:gd name="connsiteX0" fmla="*/ 4286250 w 10629900"/>
              <a:gd name="connsiteY0" fmla="*/ 0 h 6915150"/>
              <a:gd name="connsiteX1" fmla="*/ 10629900 w 10629900"/>
              <a:gd name="connsiteY1" fmla="*/ 19050 h 6915150"/>
              <a:gd name="connsiteX2" fmla="*/ 8420100 w 10629900"/>
              <a:gd name="connsiteY2" fmla="*/ 6915150 h 6915150"/>
              <a:gd name="connsiteX3" fmla="*/ 0 w 10629900"/>
              <a:gd name="connsiteY3" fmla="*/ 6915150 h 6915150"/>
              <a:gd name="connsiteX4" fmla="*/ 4286250 w 10629900"/>
              <a:gd name="connsiteY4" fmla="*/ 0 h 6915150"/>
              <a:gd name="connsiteX0" fmla="*/ 4286250 w 8420100"/>
              <a:gd name="connsiteY0" fmla="*/ 0 h 6915150"/>
              <a:gd name="connsiteX1" fmla="*/ 8362950 w 8420100"/>
              <a:gd name="connsiteY1" fmla="*/ 19050 h 6915150"/>
              <a:gd name="connsiteX2" fmla="*/ 8420100 w 8420100"/>
              <a:gd name="connsiteY2" fmla="*/ 6915150 h 6915150"/>
              <a:gd name="connsiteX3" fmla="*/ 0 w 8420100"/>
              <a:gd name="connsiteY3" fmla="*/ 6915150 h 6915150"/>
              <a:gd name="connsiteX4" fmla="*/ 4286250 w 8420100"/>
              <a:gd name="connsiteY4" fmla="*/ 0 h 6915150"/>
              <a:gd name="connsiteX0" fmla="*/ 4286250 w 8362950"/>
              <a:gd name="connsiteY0" fmla="*/ 0 h 6915150"/>
              <a:gd name="connsiteX1" fmla="*/ 8362950 w 8362950"/>
              <a:gd name="connsiteY1" fmla="*/ 19050 h 6915150"/>
              <a:gd name="connsiteX2" fmla="*/ 8362950 w 8362950"/>
              <a:gd name="connsiteY2" fmla="*/ 6915150 h 6915150"/>
              <a:gd name="connsiteX3" fmla="*/ 0 w 8362950"/>
              <a:gd name="connsiteY3" fmla="*/ 6915150 h 6915150"/>
              <a:gd name="connsiteX4" fmla="*/ 4286250 w 8362950"/>
              <a:gd name="connsiteY4" fmla="*/ 0 h 6915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62950" h="6915150">
                <a:moveTo>
                  <a:pt x="4286250" y="0"/>
                </a:moveTo>
                <a:lnTo>
                  <a:pt x="8362950" y="19050"/>
                </a:lnTo>
                <a:lnTo>
                  <a:pt x="8362950" y="6915150"/>
                </a:lnTo>
                <a:lnTo>
                  <a:pt x="0" y="6915150"/>
                </a:lnTo>
                <a:lnTo>
                  <a:pt x="4286250" y="0"/>
                </a:lnTo>
                <a:close/>
              </a:path>
            </a:pathLst>
          </a:custGeom>
        </p:spPr>
        <p:txBody>
          <a:bodyPr anchor="ctr"/>
          <a:lstStyle>
            <a:lvl1pPr algn="ctr">
              <a:defRPr/>
            </a:lvl1pPr>
          </a:lstStyle>
          <a:p>
            <a:endParaRPr lang="en-GB" dirty="0"/>
          </a:p>
        </p:txBody>
      </p:sp>
    </p:spTree>
    <p:extLst>
      <p:ext uri="{BB962C8B-B14F-4D97-AF65-F5344CB8AC3E}">
        <p14:creationId xmlns:p14="http://schemas.microsoft.com/office/powerpoint/2010/main" val="32861227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Just Imag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2"/>
          </p:nvPr>
        </p:nvSpPr>
        <p:spPr>
          <a:xfrm>
            <a:off x="-7577" y="-13247"/>
            <a:ext cx="12206721" cy="6871248"/>
          </a:xfrm>
          <a:custGeom>
            <a:avLst/>
            <a:gdLst>
              <a:gd name="connsiteX0" fmla="*/ 0 w 8191500"/>
              <a:gd name="connsiteY0" fmla="*/ 0 h 6858000"/>
              <a:gd name="connsiteX1" fmla="*/ 8191500 w 8191500"/>
              <a:gd name="connsiteY1" fmla="*/ 0 h 6858000"/>
              <a:gd name="connsiteX2" fmla="*/ 8191500 w 8191500"/>
              <a:gd name="connsiteY2" fmla="*/ 6858000 h 6858000"/>
              <a:gd name="connsiteX3" fmla="*/ 0 w 8191500"/>
              <a:gd name="connsiteY3" fmla="*/ 6858000 h 6858000"/>
              <a:gd name="connsiteX4" fmla="*/ 0 w 8191500"/>
              <a:gd name="connsiteY4" fmla="*/ 0 h 6858000"/>
              <a:gd name="connsiteX0" fmla="*/ 0 w 9620250"/>
              <a:gd name="connsiteY0" fmla="*/ 19050 h 6877050"/>
              <a:gd name="connsiteX1" fmla="*/ 9620250 w 9620250"/>
              <a:gd name="connsiteY1" fmla="*/ 0 h 6877050"/>
              <a:gd name="connsiteX2" fmla="*/ 8191500 w 9620250"/>
              <a:gd name="connsiteY2" fmla="*/ 6877050 h 6877050"/>
              <a:gd name="connsiteX3" fmla="*/ 0 w 9620250"/>
              <a:gd name="connsiteY3" fmla="*/ 6877050 h 6877050"/>
              <a:gd name="connsiteX4" fmla="*/ 0 w 9620250"/>
              <a:gd name="connsiteY4" fmla="*/ 19050 h 6877050"/>
              <a:gd name="connsiteX0" fmla="*/ 3295650 w 9620250"/>
              <a:gd name="connsiteY0" fmla="*/ 38100 h 6877050"/>
              <a:gd name="connsiteX1" fmla="*/ 9620250 w 9620250"/>
              <a:gd name="connsiteY1" fmla="*/ 0 h 6877050"/>
              <a:gd name="connsiteX2" fmla="*/ 8191500 w 9620250"/>
              <a:gd name="connsiteY2" fmla="*/ 6877050 h 6877050"/>
              <a:gd name="connsiteX3" fmla="*/ 0 w 9620250"/>
              <a:gd name="connsiteY3" fmla="*/ 6877050 h 6877050"/>
              <a:gd name="connsiteX4" fmla="*/ 3295650 w 9620250"/>
              <a:gd name="connsiteY4" fmla="*/ 38100 h 6877050"/>
              <a:gd name="connsiteX0" fmla="*/ 4229100 w 10553700"/>
              <a:gd name="connsiteY0" fmla="*/ 38100 h 6877050"/>
              <a:gd name="connsiteX1" fmla="*/ 10553700 w 10553700"/>
              <a:gd name="connsiteY1" fmla="*/ 0 h 6877050"/>
              <a:gd name="connsiteX2" fmla="*/ 9124950 w 10553700"/>
              <a:gd name="connsiteY2" fmla="*/ 6877050 h 6877050"/>
              <a:gd name="connsiteX3" fmla="*/ 0 w 10553700"/>
              <a:gd name="connsiteY3" fmla="*/ 6877050 h 6877050"/>
              <a:gd name="connsiteX4" fmla="*/ 4229100 w 10553700"/>
              <a:gd name="connsiteY4" fmla="*/ 38100 h 6877050"/>
              <a:gd name="connsiteX0" fmla="*/ 4229100 w 10553700"/>
              <a:gd name="connsiteY0" fmla="*/ 38100 h 6877050"/>
              <a:gd name="connsiteX1" fmla="*/ 10553700 w 10553700"/>
              <a:gd name="connsiteY1" fmla="*/ 0 h 6877050"/>
              <a:gd name="connsiteX2" fmla="*/ 8420100 w 10553700"/>
              <a:gd name="connsiteY2" fmla="*/ 6877050 h 6877050"/>
              <a:gd name="connsiteX3" fmla="*/ 0 w 10553700"/>
              <a:gd name="connsiteY3" fmla="*/ 6877050 h 6877050"/>
              <a:gd name="connsiteX4" fmla="*/ 4229100 w 10553700"/>
              <a:gd name="connsiteY4" fmla="*/ 38100 h 6877050"/>
              <a:gd name="connsiteX0" fmla="*/ 4229100 w 10515600"/>
              <a:gd name="connsiteY0" fmla="*/ 38100 h 6877050"/>
              <a:gd name="connsiteX1" fmla="*/ 10515600 w 10515600"/>
              <a:gd name="connsiteY1" fmla="*/ 0 h 6877050"/>
              <a:gd name="connsiteX2" fmla="*/ 8420100 w 10515600"/>
              <a:gd name="connsiteY2" fmla="*/ 6877050 h 6877050"/>
              <a:gd name="connsiteX3" fmla="*/ 0 w 10515600"/>
              <a:gd name="connsiteY3" fmla="*/ 6877050 h 6877050"/>
              <a:gd name="connsiteX4" fmla="*/ 4229100 w 10515600"/>
              <a:gd name="connsiteY4" fmla="*/ 38100 h 6877050"/>
              <a:gd name="connsiteX0" fmla="*/ 422910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29100 w 10629900"/>
              <a:gd name="connsiteY4" fmla="*/ 57150 h 6896100"/>
              <a:gd name="connsiteX0" fmla="*/ 421005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10050 w 10629900"/>
              <a:gd name="connsiteY4" fmla="*/ 57150 h 6896100"/>
              <a:gd name="connsiteX0" fmla="*/ 4210050 w 10241606"/>
              <a:gd name="connsiteY0" fmla="*/ 0 h 6838950"/>
              <a:gd name="connsiteX1" fmla="*/ 10241606 w 10241606"/>
              <a:gd name="connsiteY1" fmla="*/ 1169859 h 6838950"/>
              <a:gd name="connsiteX2" fmla="*/ 8420100 w 10241606"/>
              <a:gd name="connsiteY2" fmla="*/ 6838950 h 6838950"/>
              <a:gd name="connsiteX3" fmla="*/ 0 w 10241606"/>
              <a:gd name="connsiteY3" fmla="*/ 6838950 h 6838950"/>
              <a:gd name="connsiteX4" fmla="*/ 4210050 w 10241606"/>
              <a:gd name="connsiteY4" fmla="*/ 0 h 6838950"/>
              <a:gd name="connsiteX0" fmla="*/ 3480058 w 10241606"/>
              <a:gd name="connsiteY0" fmla="*/ 26086 h 5669091"/>
              <a:gd name="connsiteX1" fmla="*/ 10241606 w 10241606"/>
              <a:gd name="connsiteY1" fmla="*/ 0 h 5669091"/>
              <a:gd name="connsiteX2" fmla="*/ 8420100 w 10241606"/>
              <a:gd name="connsiteY2" fmla="*/ 5669091 h 5669091"/>
              <a:gd name="connsiteX3" fmla="*/ 0 w 10241606"/>
              <a:gd name="connsiteY3" fmla="*/ 5669091 h 5669091"/>
              <a:gd name="connsiteX4" fmla="*/ 3480058 w 10241606"/>
              <a:gd name="connsiteY4" fmla="*/ 26086 h 5669091"/>
              <a:gd name="connsiteX0" fmla="*/ 3480058 w 10257138"/>
              <a:gd name="connsiteY0" fmla="*/ 0 h 5643005"/>
              <a:gd name="connsiteX1" fmla="*/ 10257138 w 10257138"/>
              <a:gd name="connsiteY1" fmla="*/ 20509 h 5643005"/>
              <a:gd name="connsiteX2" fmla="*/ 8420100 w 10257138"/>
              <a:gd name="connsiteY2" fmla="*/ 5643005 h 5643005"/>
              <a:gd name="connsiteX3" fmla="*/ 0 w 10257138"/>
              <a:gd name="connsiteY3" fmla="*/ 5643005 h 5643005"/>
              <a:gd name="connsiteX4" fmla="*/ 3480058 w 10257138"/>
              <a:gd name="connsiteY4" fmla="*/ 0 h 5643005"/>
              <a:gd name="connsiteX0" fmla="*/ 3480058 w 10257138"/>
              <a:gd name="connsiteY0" fmla="*/ 0 h 5643005"/>
              <a:gd name="connsiteX1" fmla="*/ 10086289 w 10257138"/>
              <a:gd name="connsiteY1" fmla="*/ 4976 h 5643005"/>
              <a:gd name="connsiteX2" fmla="*/ 10257138 w 10257138"/>
              <a:gd name="connsiteY2" fmla="*/ 20509 h 5643005"/>
              <a:gd name="connsiteX3" fmla="*/ 8420100 w 10257138"/>
              <a:gd name="connsiteY3" fmla="*/ 5643005 h 5643005"/>
              <a:gd name="connsiteX4" fmla="*/ 0 w 10257138"/>
              <a:gd name="connsiteY4" fmla="*/ 5643005 h 5643005"/>
              <a:gd name="connsiteX5" fmla="*/ 3480058 w 10257138"/>
              <a:gd name="connsiteY5" fmla="*/ 0 h 5643005"/>
              <a:gd name="connsiteX0" fmla="*/ 3480058 w 10132884"/>
              <a:gd name="connsiteY0" fmla="*/ 0 h 5643005"/>
              <a:gd name="connsiteX1" fmla="*/ 10086289 w 10132884"/>
              <a:gd name="connsiteY1" fmla="*/ 4976 h 5643005"/>
              <a:gd name="connsiteX2" fmla="*/ 10132884 w 10132884"/>
              <a:gd name="connsiteY2" fmla="*/ 486462 h 5643005"/>
              <a:gd name="connsiteX3" fmla="*/ 8420100 w 10132884"/>
              <a:gd name="connsiteY3" fmla="*/ 5643005 h 5643005"/>
              <a:gd name="connsiteX4" fmla="*/ 0 w 10132884"/>
              <a:gd name="connsiteY4" fmla="*/ 5643005 h 5643005"/>
              <a:gd name="connsiteX5" fmla="*/ 3480058 w 10132884"/>
              <a:gd name="connsiteY5" fmla="*/ 0 h 5643005"/>
              <a:gd name="connsiteX0" fmla="*/ 3480058 w 10132884"/>
              <a:gd name="connsiteY0" fmla="*/ 0 h 5643005"/>
              <a:gd name="connsiteX1" fmla="*/ 10086289 w 10132884"/>
              <a:gd name="connsiteY1" fmla="*/ 4976 h 5643005"/>
              <a:gd name="connsiteX2" fmla="*/ 10132884 w 10132884"/>
              <a:gd name="connsiteY2" fmla="*/ 486462 h 5643005"/>
              <a:gd name="connsiteX3" fmla="*/ 8420100 w 10132884"/>
              <a:gd name="connsiteY3" fmla="*/ 5643005 h 5643005"/>
              <a:gd name="connsiteX4" fmla="*/ 0 w 10132884"/>
              <a:gd name="connsiteY4" fmla="*/ 5643005 h 5643005"/>
              <a:gd name="connsiteX5" fmla="*/ 130433 w 10132884"/>
              <a:gd name="connsiteY5" fmla="*/ 5441091 h 5643005"/>
              <a:gd name="connsiteX6" fmla="*/ 3480058 w 10132884"/>
              <a:gd name="connsiteY6" fmla="*/ 0 h 5643005"/>
              <a:gd name="connsiteX0" fmla="*/ 3349625 w 10002451"/>
              <a:gd name="connsiteY0" fmla="*/ 0 h 5643005"/>
              <a:gd name="connsiteX1" fmla="*/ 9955856 w 10002451"/>
              <a:gd name="connsiteY1" fmla="*/ 4976 h 5643005"/>
              <a:gd name="connsiteX2" fmla="*/ 10002451 w 10002451"/>
              <a:gd name="connsiteY2" fmla="*/ 486462 h 5643005"/>
              <a:gd name="connsiteX3" fmla="*/ 8289667 w 10002451"/>
              <a:gd name="connsiteY3" fmla="*/ 5643005 h 5643005"/>
              <a:gd name="connsiteX4" fmla="*/ 24885 w 10002451"/>
              <a:gd name="connsiteY4" fmla="*/ 5643005 h 5643005"/>
              <a:gd name="connsiteX5" fmla="*/ 0 w 10002451"/>
              <a:gd name="connsiteY5" fmla="*/ 5441091 h 5643005"/>
              <a:gd name="connsiteX6" fmla="*/ 3349625 w 10002451"/>
              <a:gd name="connsiteY6" fmla="*/ 0 h 5643005"/>
              <a:gd name="connsiteX0" fmla="*/ 3349625 w 10002451"/>
              <a:gd name="connsiteY0" fmla="*/ 0 h 5643005"/>
              <a:gd name="connsiteX1" fmla="*/ 9977212 w 10002451"/>
              <a:gd name="connsiteY1" fmla="*/ 41864 h 5643005"/>
              <a:gd name="connsiteX2" fmla="*/ 10002451 w 10002451"/>
              <a:gd name="connsiteY2" fmla="*/ 486462 h 5643005"/>
              <a:gd name="connsiteX3" fmla="*/ 8289667 w 10002451"/>
              <a:gd name="connsiteY3" fmla="*/ 5643005 h 5643005"/>
              <a:gd name="connsiteX4" fmla="*/ 24885 w 10002451"/>
              <a:gd name="connsiteY4" fmla="*/ 5643005 h 5643005"/>
              <a:gd name="connsiteX5" fmla="*/ 0 w 10002451"/>
              <a:gd name="connsiteY5" fmla="*/ 5441091 h 5643005"/>
              <a:gd name="connsiteX6" fmla="*/ 3349625 w 10002451"/>
              <a:gd name="connsiteY6" fmla="*/ 0 h 5643005"/>
              <a:gd name="connsiteX0" fmla="*/ 3349625 w 9977212"/>
              <a:gd name="connsiteY0" fmla="*/ 0 h 5643005"/>
              <a:gd name="connsiteX1" fmla="*/ 9977212 w 9977212"/>
              <a:gd name="connsiteY1" fmla="*/ 41864 h 5643005"/>
              <a:gd name="connsiteX2" fmla="*/ 9977212 w 9977212"/>
              <a:gd name="connsiteY2" fmla="*/ 564121 h 5643005"/>
              <a:gd name="connsiteX3" fmla="*/ 8289667 w 9977212"/>
              <a:gd name="connsiteY3" fmla="*/ 5643005 h 5643005"/>
              <a:gd name="connsiteX4" fmla="*/ 24885 w 9977212"/>
              <a:gd name="connsiteY4" fmla="*/ 5643005 h 5643005"/>
              <a:gd name="connsiteX5" fmla="*/ 0 w 9977212"/>
              <a:gd name="connsiteY5" fmla="*/ 5441091 h 5643005"/>
              <a:gd name="connsiteX6" fmla="*/ 3349625 w 9977212"/>
              <a:gd name="connsiteY6" fmla="*/ 0 h 5643005"/>
              <a:gd name="connsiteX0" fmla="*/ 3324386 w 9977212"/>
              <a:gd name="connsiteY0" fmla="*/ 0 h 5602234"/>
              <a:gd name="connsiteX1" fmla="*/ 9977212 w 9977212"/>
              <a:gd name="connsiteY1" fmla="*/ 1093 h 5602234"/>
              <a:gd name="connsiteX2" fmla="*/ 9977212 w 9977212"/>
              <a:gd name="connsiteY2" fmla="*/ 523350 h 5602234"/>
              <a:gd name="connsiteX3" fmla="*/ 8289667 w 9977212"/>
              <a:gd name="connsiteY3" fmla="*/ 5602234 h 5602234"/>
              <a:gd name="connsiteX4" fmla="*/ 24885 w 9977212"/>
              <a:gd name="connsiteY4" fmla="*/ 5602234 h 5602234"/>
              <a:gd name="connsiteX5" fmla="*/ 0 w 9977212"/>
              <a:gd name="connsiteY5" fmla="*/ 5400320 h 5602234"/>
              <a:gd name="connsiteX6" fmla="*/ 3324386 w 9977212"/>
              <a:gd name="connsiteY6" fmla="*/ 0 h 5602234"/>
              <a:gd name="connsiteX0" fmla="*/ 3299501 w 9952327"/>
              <a:gd name="connsiteY0" fmla="*/ 0 h 5602234"/>
              <a:gd name="connsiteX1" fmla="*/ 9952327 w 9952327"/>
              <a:gd name="connsiteY1" fmla="*/ 1093 h 5602234"/>
              <a:gd name="connsiteX2" fmla="*/ 9952327 w 9952327"/>
              <a:gd name="connsiteY2" fmla="*/ 523350 h 5602234"/>
              <a:gd name="connsiteX3" fmla="*/ 8264782 w 9952327"/>
              <a:gd name="connsiteY3" fmla="*/ 5602234 h 5602234"/>
              <a:gd name="connsiteX4" fmla="*/ 0 w 9952327"/>
              <a:gd name="connsiteY4" fmla="*/ 5602234 h 5602234"/>
              <a:gd name="connsiteX5" fmla="*/ 355 w 9952327"/>
              <a:gd name="connsiteY5" fmla="*/ 5363433 h 5602234"/>
              <a:gd name="connsiteX6" fmla="*/ 3299501 w 9952327"/>
              <a:gd name="connsiteY6" fmla="*/ 0 h 5602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52327" h="5602234">
                <a:moveTo>
                  <a:pt x="3299501" y="0"/>
                </a:moveTo>
                <a:lnTo>
                  <a:pt x="9952327" y="1093"/>
                </a:lnTo>
                <a:lnTo>
                  <a:pt x="9952327" y="523350"/>
                </a:lnTo>
                <a:lnTo>
                  <a:pt x="8264782" y="5602234"/>
                </a:lnTo>
                <a:lnTo>
                  <a:pt x="0" y="5602234"/>
                </a:lnTo>
                <a:cubicBezTo>
                  <a:pt x="118" y="5522634"/>
                  <a:pt x="237" y="5443033"/>
                  <a:pt x="355" y="5363433"/>
                </a:cubicBezTo>
                <a:lnTo>
                  <a:pt x="3299501" y="0"/>
                </a:lnTo>
                <a:close/>
              </a:path>
            </a:pathLst>
          </a:custGeom>
        </p:spPr>
        <p:txBody>
          <a:bodyPr anchor="ctr"/>
          <a:lstStyle>
            <a:lvl1pPr algn="ctr">
              <a:defRPr/>
            </a:lvl1pPr>
          </a:lstStyle>
          <a:p>
            <a:endParaRPr lang="en-GB" dirty="0"/>
          </a:p>
        </p:txBody>
      </p:sp>
    </p:spTree>
    <p:extLst>
      <p:ext uri="{BB962C8B-B14F-4D97-AF65-F5344CB8AC3E}">
        <p14:creationId xmlns:p14="http://schemas.microsoft.com/office/powerpoint/2010/main" val="283561527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10" name="Text Placeholder 22"/>
          <p:cNvSpPr>
            <a:spLocks noGrp="1"/>
          </p:cNvSpPr>
          <p:nvPr>
            <p:ph type="body" sz="quarter" idx="14" hasCustomPrompt="1"/>
          </p:nvPr>
        </p:nvSpPr>
        <p:spPr>
          <a:xfrm>
            <a:off x="2313747" y="1399119"/>
            <a:ext cx="9182928"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3" name="Content Placeholder 2"/>
          <p:cNvSpPr>
            <a:spLocks noGrp="1"/>
          </p:cNvSpPr>
          <p:nvPr>
            <p:ph sz="half" idx="1"/>
          </p:nvPr>
        </p:nvSpPr>
        <p:spPr>
          <a:xfrm>
            <a:off x="2313747" y="2031182"/>
            <a:ext cx="4477125" cy="3513275"/>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4" name="Content Placeholder 3"/>
          <p:cNvSpPr>
            <a:spLocks noGrp="1"/>
          </p:cNvSpPr>
          <p:nvPr>
            <p:ph sz="half" idx="2"/>
          </p:nvPr>
        </p:nvSpPr>
        <p:spPr>
          <a:xfrm>
            <a:off x="7019550" y="2031182"/>
            <a:ext cx="4477125" cy="3513275"/>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9" name="Text Placeholder 16"/>
          <p:cNvSpPr>
            <a:spLocks noGrp="1"/>
          </p:cNvSpPr>
          <p:nvPr>
            <p:ph type="body" sz="quarter" idx="13" hasCustomPrompt="1"/>
          </p:nvPr>
        </p:nvSpPr>
        <p:spPr>
          <a:xfrm>
            <a:off x="2313747" y="856892"/>
            <a:ext cx="9182928"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Tree>
    <p:extLst>
      <p:ext uri="{BB962C8B-B14F-4D97-AF65-F5344CB8AC3E}">
        <p14:creationId xmlns:p14="http://schemas.microsoft.com/office/powerpoint/2010/main" val="389576591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242"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with long title">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23" name="Text Placeholder 22"/>
          <p:cNvSpPr>
            <a:spLocks noGrp="1"/>
          </p:cNvSpPr>
          <p:nvPr>
            <p:ph type="body" sz="quarter" idx="11" hasCustomPrompt="1"/>
          </p:nvPr>
        </p:nvSpPr>
        <p:spPr>
          <a:xfrm>
            <a:off x="2313747" y="1819186"/>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2313747"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5" name="Content Placeholder 2"/>
          <p:cNvSpPr>
            <a:spLocks noGrp="1"/>
          </p:cNvSpPr>
          <p:nvPr>
            <p:ph sz="half" idx="1"/>
          </p:nvPr>
        </p:nvSpPr>
        <p:spPr>
          <a:xfrm>
            <a:off x="2313747" y="2476500"/>
            <a:ext cx="4477125" cy="3067957"/>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7" name="Content Placeholder 3"/>
          <p:cNvSpPr>
            <a:spLocks noGrp="1"/>
          </p:cNvSpPr>
          <p:nvPr>
            <p:ph sz="half" idx="2"/>
          </p:nvPr>
        </p:nvSpPr>
        <p:spPr>
          <a:xfrm>
            <a:off x="7019550" y="2476500"/>
            <a:ext cx="4477125" cy="3067957"/>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Tree>
    <p:extLst>
      <p:ext uri="{BB962C8B-B14F-4D97-AF65-F5344CB8AC3E}">
        <p14:creationId xmlns:p14="http://schemas.microsoft.com/office/powerpoint/2010/main" val="249204942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just Title">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3" name="Content Placeholder 2"/>
          <p:cNvSpPr>
            <a:spLocks noGrp="1"/>
          </p:cNvSpPr>
          <p:nvPr>
            <p:ph sz="half" idx="1"/>
          </p:nvPr>
        </p:nvSpPr>
        <p:spPr>
          <a:xfrm>
            <a:off x="2313747" y="1581150"/>
            <a:ext cx="4477125" cy="3963307"/>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4" name="Content Placeholder 3"/>
          <p:cNvSpPr>
            <a:spLocks noGrp="1"/>
          </p:cNvSpPr>
          <p:nvPr>
            <p:ph sz="half" idx="2"/>
          </p:nvPr>
        </p:nvSpPr>
        <p:spPr>
          <a:xfrm>
            <a:off x="7019550" y="1581150"/>
            <a:ext cx="4477125" cy="3963307"/>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9" name="Text Placeholder 16"/>
          <p:cNvSpPr>
            <a:spLocks noGrp="1"/>
          </p:cNvSpPr>
          <p:nvPr>
            <p:ph type="body" sz="quarter" idx="13" hasCustomPrompt="1"/>
          </p:nvPr>
        </p:nvSpPr>
        <p:spPr>
          <a:xfrm>
            <a:off x="2313747" y="856892"/>
            <a:ext cx="9182928"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Tree>
    <p:extLst>
      <p:ext uri="{BB962C8B-B14F-4D97-AF65-F5344CB8AC3E}">
        <p14:creationId xmlns:p14="http://schemas.microsoft.com/office/powerpoint/2010/main" val="96069345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4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with only long title">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17" name="Text Placeholder 16"/>
          <p:cNvSpPr>
            <a:spLocks noGrp="1"/>
          </p:cNvSpPr>
          <p:nvPr>
            <p:ph type="body" sz="quarter" idx="10" hasCustomPrompt="1"/>
          </p:nvPr>
        </p:nvSpPr>
        <p:spPr>
          <a:xfrm>
            <a:off x="2313747"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5" name="Content Placeholder 2"/>
          <p:cNvSpPr>
            <a:spLocks noGrp="1"/>
          </p:cNvSpPr>
          <p:nvPr>
            <p:ph sz="half" idx="1"/>
          </p:nvPr>
        </p:nvSpPr>
        <p:spPr>
          <a:xfrm>
            <a:off x="2313747" y="2000249"/>
            <a:ext cx="4477125" cy="3544207"/>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7" name="Content Placeholder 3"/>
          <p:cNvSpPr>
            <a:spLocks noGrp="1"/>
          </p:cNvSpPr>
          <p:nvPr>
            <p:ph sz="half" idx="2"/>
          </p:nvPr>
        </p:nvSpPr>
        <p:spPr>
          <a:xfrm>
            <a:off x="7019550" y="2000249"/>
            <a:ext cx="4477125" cy="3544207"/>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Tree>
    <p:extLst>
      <p:ext uri="{BB962C8B-B14F-4D97-AF65-F5344CB8AC3E}">
        <p14:creationId xmlns:p14="http://schemas.microsoft.com/office/powerpoint/2010/main" val="1146047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23" name="Text Placeholder 22"/>
          <p:cNvSpPr>
            <a:spLocks noGrp="1"/>
          </p:cNvSpPr>
          <p:nvPr>
            <p:ph type="body" sz="quarter" idx="11" hasCustomPrompt="1"/>
          </p:nvPr>
        </p:nvSpPr>
        <p:spPr>
          <a:xfrm>
            <a:off x="2313747" y="1399119"/>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2313747" y="856892"/>
            <a:ext cx="913530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25" name="Text Placeholder 24"/>
          <p:cNvSpPr>
            <a:spLocks noGrp="1"/>
          </p:cNvSpPr>
          <p:nvPr>
            <p:ph type="body" sz="quarter" idx="12" hasCustomPrompt="1"/>
          </p:nvPr>
        </p:nvSpPr>
        <p:spPr>
          <a:xfrm>
            <a:off x="2313748" y="2033124"/>
            <a:ext cx="9135302" cy="4073155"/>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30131470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e Chart with Subtitle">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10" name="Text Placeholder 22"/>
          <p:cNvSpPr>
            <a:spLocks noGrp="1"/>
          </p:cNvSpPr>
          <p:nvPr>
            <p:ph type="body" sz="quarter" idx="14" hasCustomPrompt="1"/>
          </p:nvPr>
        </p:nvSpPr>
        <p:spPr>
          <a:xfrm>
            <a:off x="2313747" y="1399119"/>
            <a:ext cx="9182928"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9" name="Text Placeholder 16"/>
          <p:cNvSpPr>
            <a:spLocks noGrp="1"/>
          </p:cNvSpPr>
          <p:nvPr>
            <p:ph type="body" sz="quarter" idx="13" hasCustomPrompt="1"/>
          </p:nvPr>
        </p:nvSpPr>
        <p:spPr>
          <a:xfrm>
            <a:off x="2313747" y="856892"/>
            <a:ext cx="9182928"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7" name="Content Placeholder 2"/>
          <p:cNvSpPr>
            <a:spLocks noGrp="1"/>
          </p:cNvSpPr>
          <p:nvPr>
            <p:ph sz="half" idx="1"/>
          </p:nvPr>
        </p:nvSpPr>
        <p:spPr>
          <a:xfrm>
            <a:off x="2915531" y="1957196"/>
            <a:ext cx="7283545" cy="4662435"/>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Tree>
    <p:extLst>
      <p:ext uri="{BB962C8B-B14F-4D97-AF65-F5344CB8AC3E}">
        <p14:creationId xmlns:p14="http://schemas.microsoft.com/office/powerpoint/2010/main" val="401391561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24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with long title">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23" name="Text Placeholder 22"/>
          <p:cNvSpPr>
            <a:spLocks noGrp="1"/>
          </p:cNvSpPr>
          <p:nvPr>
            <p:ph type="body" sz="quarter" idx="11" hasCustomPrompt="1"/>
          </p:nvPr>
        </p:nvSpPr>
        <p:spPr>
          <a:xfrm>
            <a:off x="2313747" y="1819186"/>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2313747"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8" name="Content Placeholder 2"/>
          <p:cNvSpPr>
            <a:spLocks noGrp="1"/>
          </p:cNvSpPr>
          <p:nvPr>
            <p:ph sz="half" idx="1"/>
          </p:nvPr>
        </p:nvSpPr>
        <p:spPr>
          <a:xfrm>
            <a:off x="2915531" y="2336800"/>
            <a:ext cx="7283545" cy="4282831"/>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Tree>
    <p:extLst>
      <p:ext uri="{BB962C8B-B14F-4D97-AF65-F5344CB8AC3E}">
        <p14:creationId xmlns:p14="http://schemas.microsoft.com/office/powerpoint/2010/main" val="2857112698"/>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 just Title">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9" name="Text Placeholder 16"/>
          <p:cNvSpPr>
            <a:spLocks noGrp="1"/>
          </p:cNvSpPr>
          <p:nvPr>
            <p:ph type="body" sz="quarter" idx="13" hasCustomPrompt="1"/>
          </p:nvPr>
        </p:nvSpPr>
        <p:spPr>
          <a:xfrm>
            <a:off x="2313747" y="856892"/>
            <a:ext cx="9182928"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7" name="Content Placeholder 2"/>
          <p:cNvSpPr>
            <a:spLocks noGrp="1"/>
          </p:cNvSpPr>
          <p:nvPr>
            <p:ph sz="half" idx="1"/>
          </p:nvPr>
        </p:nvSpPr>
        <p:spPr>
          <a:xfrm>
            <a:off x="2915531" y="1492738"/>
            <a:ext cx="7283545" cy="5126893"/>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Tree>
    <p:extLst>
      <p:ext uri="{BB962C8B-B14F-4D97-AF65-F5344CB8AC3E}">
        <p14:creationId xmlns:p14="http://schemas.microsoft.com/office/powerpoint/2010/main" val="3893621320"/>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24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 with only long title">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17" name="Text Placeholder 16"/>
          <p:cNvSpPr>
            <a:spLocks noGrp="1"/>
          </p:cNvSpPr>
          <p:nvPr>
            <p:ph type="body" sz="quarter" idx="10" hasCustomPrompt="1"/>
          </p:nvPr>
        </p:nvSpPr>
        <p:spPr>
          <a:xfrm>
            <a:off x="2313747"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9" name="Content Placeholder 2"/>
          <p:cNvSpPr>
            <a:spLocks noGrp="1"/>
          </p:cNvSpPr>
          <p:nvPr>
            <p:ph sz="half" idx="1"/>
          </p:nvPr>
        </p:nvSpPr>
        <p:spPr>
          <a:xfrm>
            <a:off x="2915531" y="1891324"/>
            <a:ext cx="7283545" cy="4728308"/>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Tree>
    <p:extLst>
      <p:ext uri="{BB962C8B-B14F-4D97-AF65-F5344CB8AC3E}">
        <p14:creationId xmlns:p14="http://schemas.microsoft.com/office/powerpoint/2010/main" val="1084789555"/>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6" name="Text Placeholder 16"/>
          <p:cNvSpPr>
            <a:spLocks noGrp="1"/>
          </p:cNvSpPr>
          <p:nvPr>
            <p:ph type="body" sz="quarter" idx="13" hasCustomPrompt="1"/>
          </p:nvPr>
        </p:nvSpPr>
        <p:spPr>
          <a:xfrm>
            <a:off x="2313747" y="1763929"/>
            <a:ext cx="9602480" cy="1889671"/>
          </a:xfrm>
          <a:prstGeom prst="rect">
            <a:avLst/>
          </a:prstGeom>
        </p:spPr>
        <p:txBody>
          <a:bodyPr anchor="b"/>
          <a:lstStyle>
            <a:lvl1pPr marL="0" indent="0">
              <a:buNone/>
              <a:defRPr sz="4800" b="1" baseline="0">
                <a:latin typeface="Arial" panose="020B0604020202020204" pitchFamily="34" charset="0"/>
                <a:cs typeface="Arial" panose="020B0604020202020204" pitchFamily="34" charset="0"/>
              </a:defRPr>
            </a:lvl1pPr>
          </a:lstStyle>
          <a:p>
            <a:pPr lvl="0"/>
            <a:r>
              <a:rPr lang="en-US" dirty="0"/>
              <a:t>SECTION DIVIDER SLIDE</a:t>
            </a:r>
            <a:endParaRPr lang="en-GB" dirty="0"/>
          </a:p>
        </p:txBody>
      </p:sp>
      <p:sp>
        <p:nvSpPr>
          <p:cNvPr id="7" name="Text Placeholder 22"/>
          <p:cNvSpPr>
            <a:spLocks noGrp="1"/>
          </p:cNvSpPr>
          <p:nvPr>
            <p:ph type="body" sz="quarter" idx="14" hasCustomPrompt="1"/>
          </p:nvPr>
        </p:nvSpPr>
        <p:spPr>
          <a:xfrm>
            <a:off x="2313747" y="3637749"/>
            <a:ext cx="9602480" cy="1802829"/>
          </a:xfrm>
          <a:prstGeom prst="rect">
            <a:avLst/>
          </a:prstGeom>
        </p:spPr>
        <p:txBody>
          <a:bodyPr/>
          <a:lstStyle>
            <a:lvl1pPr marL="0" indent="0" algn="l" defTabSz="914400" rtl="0" eaLnBrk="1" latinLnBrk="0" hangingPunct="1">
              <a:buNone/>
              <a:defRPr lang="en-GB" sz="40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Tree>
    <p:extLst>
      <p:ext uri="{BB962C8B-B14F-4D97-AF65-F5344CB8AC3E}">
        <p14:creationId xmlns:p14="http://schemas.microsoft.com/office/powerpoint/2010/main" val="3169461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Tree>
    <p:extLst>
      <p:ext uri="{BB962C8B-B14F-4D97-AF65-F5344CB8AC3E}">
        <p14:creationId xmlns:p14="http://schemas.microsoft.com/office/powerpoint/2010/main" val="39867818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3" name="Content Placeholder 2"/>
          <p:cNvSpPr>
            <a:spLocks noGrp="1"/>
          </p:cNvSpPr>
          <p:nvPr>
            <p:ph idx="1"/>
          </p:nvPr>
        </p:nvSpPr>
        <p:spPr>
          <a:xfrm>
            <a:off x="6800850" y="856893"/>
            <a:ext cx="5029200" cy="4629508"/>
          </a:xfrm>
          <a:prstGeom prst="rect">
            <a:avLst/>
          </a:prstGeom>
        </p:spPr>
        <p:txBody>
          <a:bodyPr/>
          <a:lstStyle>
            <a:lvl1pPr>
              <a:defRPr sz="2400">
                <a:solidFill>
                  <a:srgbClr val="A6A8AB"/>
                </a:solidFill>
              </a:defRPr>
            </a:lvl1pPr>
            <a:lvl2pPr>
              <a:defRPr sz="2000">
                <a:solidFill>
                  <a:srgbClr val="A6A8AB"/>
                </a:solidFill>
              </a:defRPr>
            </a:lvl2pPr>
            <a:lvl3pPr>
              <a:defRPr sz="1800">
                <a:solidFill>
                  <a:srgbClr val="A6A8AB"/>
                </a:solidFill>
              </a:defRPr>
            </a:lvl3pPr>
            <a:lvl4pPr>
              <a:defRPr sz="1600">
                <a:solidFill>
                  <a:srgbClr val="A6A8AB"/>
                </a:solidFill>
              </a:defRPr>
            </a:lvl4pPr>
            <a:lvl5pPr>
              <a:defRPr sz="1600">
                <a:solidFill>
                  <a:srgbClr val="A6A8AB"/>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2313747" y="2057400"/>
            <a:ext cx="4343400" cy="3811588"/>
          </a:xfrm>
          <a:prstGeom prst="rect">
            <a:avLst/>
          </a:prstGeom>
        </p:spPr>
        <p:txBody>
          <a:bodyPr/>
          <a:lstStyle>
            <a:lvl1pPr marL="0" indent="0">
              <a:buNone/>
              <a:defRPr sz="1600">
                <a:solidFill>
                  <a:srgbClr val="A6A8AB"/>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4" name="Text Placeholder 16"/>
          <p:cNvSpPr>
            <a:spLocks noGrp="1"/>
          </p:cNvSpPr>
          <p:nvPr>
            <p:ph type="body" sz="quarter" idx="13" hasCustomPrompt="1"/>
          </p:nvPr>
        </p:nvSpPr>
        <p:spPr>
          <a:xfrm>
            <a:off x="2313747" y="856892"/>
            <a:ext cx="4343400"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15" name="Text Placeholder 22"/>
          <p:cNvSpPr>
            <a:spLocks noGrp="1"/>
          </p:cNvSpPr>
          <p:nvPr>
            <p:ph type="body" sz="quarter" idx="14" hasCustomPrompt="1"/>
          </p:nvPr>
        </p:nvSpPr>
        <p:spPr>
          <a:xfrm>
            <a:off x="2313747" y="1399119"/>
            <a:ext cx="4343400"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Tree>
    <p:extLst>
      <p:ext uri="{BB962C8B-B14F-4D97-AF65-F5344CB8AC3E}">
        <p14:creationId xmlns:p14="http://schemas.microsoft.com/office/powerpoint/2010/main" val="13704896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3" name="Vertical Text Placeholder 2"/>
          <p:cNvSpPr>
            <a:spLocks noGrp="1"/>
          </p:cNvSpPr>
          <p:nvPr>
            <p:ph type="body" orient="vert" idx="1"/>
          </p:nvPr>
        </p:nvSpPr>
        <p:spPr>
          <a:xfrm rot="10800000">
            <a:off x="2313745" y="1957194"/>
            <a:ext cx="9602481" cy="4219767"/>
          </a:xfrm>
          <a:prstGeom prst="rect">
            <a:avLst/>
          </a:prstGeom>
        </p:spPr>
        <p:txBody>
          <a:bodyPr vert="eaVert"/>
          <a:lstStyle>
            <a:lvl1pPr>
              <a:defRPr sz="1600">
                <a:solidFill>
                  <a:srgbClr val="A6A8AB"/>
                </a:solidFill>
              </a:defRPr>
            </a:lvl1pPr>
            <a:lvl2pPr>
              <a:defRPr sz="1600">
                <a:solidFill>
                  <a:srgbClr val="A6A8AB"/>
                </a:solidFill>
              </a:defRPr>
            </a:lvl2pPr>
            <a:lvl3pPr>
              <a:defRPr sz="1600">
                <a:solidFill>
                  <a:srgbClr val="A6A8AB"/>
                </a:solidFill>
              </a:defRPr>
            </a:lvl3pPr>
            <a:lvl4pPr>
              <a:defRPr sz="1600">
                <a:solidFill>
                  <a:srgbClr val="A6A8AB"/>
                </a:solidFill>
              </a:defRPr>
            </a:lvl4pPr>
            <a:lvl5pPr>
              <a:defRPr sz="1600">
                <a:solidFill>
                  <a:srgbClr val="A6A8A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ext Placeholder 16"/>
          <p:cNvSpPr>
            <a:spLocks noGrp="1"/>
          </p:cNvSpPr>
          <p:nvPr>
            <p:ph type="body" sz="quarter" idx="13" hasCustomPrompt="1"/>
          </p:nvPr>
        </p:nvSpPr>
        <p:spPr>
          <a:xfrm>
            <a:off x="2313747" y="856892"/>
            <a:ext cx="9602480"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8" name="Text Placeholder 22"/>
          <p:cNvSpPr>
            <a:spLocks noGrp="1"/>
          </p:cNvSpPr>
          <p:nvPr>
            <p:ph type="body" sz="quarter" idx="14" hasCustomPrompt="1"/>
          </p:nvPr>
        </p:nvSpPr>
        <p:spPr>
          <a:xfrm>
            <a:off x="2313747" y="1399119"/>
            <a:ext cx="9602480"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Tree>
    <p:extLst>
      <p:ext uri="{BB962C8B-B14F-4D97-AF65-F5344CB8AC3E}">
        <p14:creationId xmlns:p14="http://schemas.microsoft.com/office/powerpoint/2010/main" val="1147127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751882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Title and Content">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17" name="Text Placeholder 16"/>
          <p:cNvSpPr>
            <a:spLocks noGrp="1"/>
          </p:cNvSpPr>
          <p:nvPr>
            <p:ph type="body" sz="quarter" idx="10" hasCustomPrompt="1"/>
          </p:nvPr>
        </p:nvSpPr>
        <p:spPr>
          <a:xfrm>
            <a:off x="2313747" y="856892"/>
            <a:ext cx="913530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25" name="Text Placeholder 24"/>
          <p:cNvSpPr>
            <a:spLocks noGrp="1"/>
          </p:cNvSpPr>
          <p:nvPr>
            <p:ph type="body" sz="quarter" idx="12" hasCustomPrompt="1"/>
          </p:nvPr>
        </p:nvSpPr>
        <p:spPr>
          <a:xfrm>
            <a:off x="2313748" y="1562100"/>
            <a:ext cx="9135302" cy="45441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1771010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17" name="Text Placeholder 16"/>
          <p:cNvSpPr>
            <a:spLocks noGrp="1"/>
          </p:cNvSpPr>
          <p:nvPr>
            <p:ph type="body" sz="quarter" idx="10" hasCustomPrompt="1"/>
          </p:nvPr>
        </p:nvSpPr>
        <p:spPr>
          <a:xfrm>
            <a:off x="2313747" y="856892"/>
            <a:ext cx="913530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25" name="Text Placeholder 24"/>
          <p:cNvSpPr>
            <a:spLocks noGrp="1"/>
          </p:cNvSpPr>
          <p:nvPr>
            <p:ph type="body" sz="quarter" idx="12" hasCustomPrompt="1"/>
          </p:nvPr>
        </p:nvSpPr>
        <p:spPr>
          <a:xfrm>
            <a:off x="2313748" y="1562100"/>
            <a:ext cx="9135302" cy="45441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21903189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t="8612" r="38777" b="21850"/>
          <a:stretch/>
        </p:blipFill>
        <p:spPr>
          <a:xfrm>
            <a:off x="4143437" y="0"/>
            <a:ext cx="8048563" cy="6858000"/>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3167" y="426787"/>
            <a:ext cx="1614642" cy="1192461"/>
          </a:xfrm>
          <a:prstGeom prst="rect">
            <a:avLst/>
          </a:prstGeom>
        </p:spPr>
      </p:pic>
      <p:sp>
        <p:nvSpPr>
          <p:cNvPr id="19" name="Text Placeholder 2"/>
          <p:cNvSpPr>
            <a:spLocks noGrp="1"/>
          </p:cNvSpPr>
          <p:nvPr>
            <p:ph type="body" sz="quarter" idx="13" hasCustomPrompt="1"/>
          </p:nvPr>
        </p:nvSpPr>
        <p:spPr>
          <a:xfrm>
            <a:off x="612254" y="3678058"/>
            <a:ext cx="6268604" cy="673194"/>
          </a:xfrm>
          <a:prstGeom prst="rect">
            <a:avLst/>
          </a:prstGeom>
        </p:spPr>
        <p:txBody>
          <a:bodyPr/>
          <a:lstStyle>
            <a:lvl1pPr marL="228600" indent="-228600">
              <a:buNone/>
              <a:defRPr kumimoji="0" lang="en-GB" sz="4000" b="0" i="0" u="none" strike="noStrike" kern="1200" cap="none" spc="0" normalizeH="0" baseline="0" dirty="0">
                <a:ln>
                  <a:noFill/>
                </a:ln>
                <a:solidFill>
                  <a:srgbClr val="A6A8AB"/>
                </a:solidFill>
                <a:effectLst/>
                <a:uLnTx/>
                <a:uFillTx/>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tabLst/>
              <a:defRPr/>
            </a:pPr>
            <a:r>
              <a:rPr lang="en-US" dirty="0"/>
              <a:t>Subtitle goes here</a:t>
            </a:r>
            <a:endParaRPr lang="en-GB" dirty="0"/>
          </a:p>
        </p:txBody>
      </p:sp>
      <p:sp>
        <p:nvSpPr>
          <p:cNvPr id="20" name="Text Placeholder 2"/>
          <p:cNvSpPr>
            <a:spLocks noGrp="1"/>
          </p:cNvSpPr>
          <p:nvPr>
            <p:ph type="body" sz="quarter" idx="14" hasCustomPrompt="1"/>
          </p:nvPr>
        </p:nvSpPr>
        <p:spPr>
          <a:xfrm>
            <a:off x="602829" y="2981149"/>
            <a:ext cx="6278029" cy="673194"/>
          </a:xfrm>
          <a:prstGeom prst="rect">
            <a:avLst/>
          </a:prstGeom>
        </p:spPr>
        <p:txBody>
          <a:bodyPr/>
          <a:lstStyle>
            <a:lvl1pPr marL="228600" indent="-228600">
              <a:buNone/>
              <a:defRPr kumimoji="0" lang="en-GB" sz="4800" b="1" i="0" u="none" strike="noStrike" kern="1200" cap="none" spc="0" normalizeH="0" baseline="0" dirty="0">
                <a:ln>
                  <a:noFill/>
                </a:ln>
                <a:solidFill>
                  <a:schemeClr val="tx1"/>
                </a:solidFill>
                <a:effectLst/>
                <a:uLnTx/>
                <a:uFillTx/>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tabLst/>
              <a:defRPr/>
            </a:pPr>
            <a:r>
              <a:rPr lang="en-US" dirty="0"/>
              <a:t>TITLE GOES HERE</a:t>
            </a:r>
            <a:endParaRPr lang="en-GB" dirty="0"/>
          </a:p>
        </p:txBody>
      </p:sp>
      <p:sp>
        <p:nvSpPr>
          <p:cNvPr id="21" name="Text Placeholder 2"/>
          <p:cNvSpPr>
            <a:spLocks noGrp="1"/>
          </p:cNvSpPr>
          <p:nvPr>
            <p:ph type="body" sz="quarter" idx="15" hasCustomPrompt="1"/>
          </p:nvPr>
        </p:nvSpPr>
        <p:spPr>
          <a:xfrm>
            <a:off x="602829" y="4345312"/>
            <a:ext cx="6268604" cy="673194"/>
          </a:xfrm>
          <a:prstGeom prst="rect">
            <a:avLst/>
          </a:prstGeom>
        </p:spPr>
        <p:txBody>
          <a:bodyPr/>
          <a:lstStyle>
            <a:lvl1pPr marL="228600" indent="-228600">
              <a:buNone/>
              <a:defRPr kumimoji="0" lang="en-GB" sz="2400" b="0" i="0" u="none" strike="noStrike" kern="1200" cap="none" spc="0" normalizeH="0" baseline="0" dirty="0">
                <a:ln>
                  <a:noFill/>
                </a:ln>
                <a:solidFill>
                  <a:srgbClr val="A6A8AB"/>
                </a:solidFill>
                <a:effectLst/>
                <a:uLnTx/>
                <a:uFillTx/>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tabLst/>
              <a:defRPr/>
            </a:pPr>
            <a:r>
              <a:rPr lang="en-US" dirty="0"/>
              <a:t>Date and name go here</a:t>
            </a:r>
            <a:endParaRPr lang="en-GB" dirty="0"/>
          </a:p>
        </p:txBody>
      </p:sp>
      <p:sp>
        <p:nvSpPr>
          <p:cNvPr id="3" name="Rectangle 2"/>
          <p:cNvSpPr/>
          <p:nvPr userDrawn="1"/>
        </p:nvSpPr>
        <p:spPr>
          <a:xfrm>
            <a:off x="68385" y="5238750"/>
            <a:ext cx="2362200" cy="1619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852742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461"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Subtitle and Content">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23" name="Text Placeholder 22"/>
          <p:cNvSpPr>
            <a:spLocks noGrp="1"/>
          </p:cNvSpPr>
          <p:nvPr>
            <p:ph type="body" sz="quarter" idx="11" hasCustomPrompt="1"/>
          </p:nvPr>
        </p:nvSpPr>
        <p:spPr>
          <a:xfrm>
            <a:off x="731837" y="1399119"/>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731837" y="856892"/>
            <a:ext cx="913530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25" name="Text Placeholder 24"/>
          <p:cNvSpPr>
            <a:spLocks noGrp="1"/>
          </p:cNvSpPr>
          <p:nvPr>
            <p:ph type="body" sz="quarter" idx="12" hasCustomPrompt="1"/>
          </p:nvPr>
        </p:nvSpPr>
        <p:spPr>
          <a:xfrm>
            <a:off x="731838" y="2033124"/>
            <a:ext cx="9135302" cy="4073155"/>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22494206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461"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17" name="Text Placeholder 16"/>
          <p:cNvSpPr>
            <a:spLocks noGrp="1"/>
          </p:cNvSpPr>
          <p:nvPr>
            <p:ph type="body" sz="quarter" idx="10" hasCustomPrompt="1"/>
          </p:nvPr>
        </p:nvSpPr>
        <p:spPr>
          <a:xfrm>
            <a:off x="731838" y="856892"/>
            <a:ext cx="913530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25" name="Text Placeholder 24"/>
          <p:cNvSpPr>
            <a:spLocks noGrp="1"/>
          </p:cNvSpPr>
          <p:nvPr>
            <p:ph type="body" sz="quarter" idx="12" hasCustomPrompt="1"/>
          </p:nvPr>
        </p:nvSpPr>
        <p:spPr>
          <a:xfrm>
            <a:off x="731839" y="1562100"/>
            <a:ext cx="9135302" cy="45441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166938034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461"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Long Title, Subtitle and Content">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23" name="Text Placeholder 22"/>
          <p:cNvSpPr>
            <a:spLocks noGrp="1"/>
          </p:cNvSpPr>
          <p:nvPr>
            <p:ph type="body" sz="quarter" idx="11" hasCustomPrompt="1"/>
          </p:nvPr>
        </p:nvSpPr>
        <p:spPr>
          <a:xfrm>
            <a:off x="731838" y="1819186"/>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731838"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25" name="Text Placeholder 24"/>
          <p:cNvSpPr>
            <a:spLocks noGrp="1"/>
          </p:cNvSpPr>
          <p:nvPr>
            <p:ph type="body" sz="quarter" idx="12" hasCustomPrompt="1"/>
          </p:nvPr>
        </p:nvSpPr>
        <p:spPr>
          <a:xfrm>
            <a:off x="731838" y="2457450"/>
            <a:ext cx="9146415" cy="364882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3890271266"/>
      </p:ext>
    </p:extLst>
  </p:cSld>
  <p:clrMapOvr>
    <a:masterClrMapping/>
  </p:clrMapOvr>
  <p:extLst>
    <p:ext uri="{DCECCB84-F9BA-43D5-87BE-67443E8EF086}">
      <p15:sldGuideLst xmlns:p15="http://schemas.microsoft.com/office/powerpoint/2012/main">
        <p15:guide id="1" orient="horz" pos="2160">
          <p15:clr>
            <a:srgbClr val="FBAE40"/>
          </p15:clr>
        </p15:guide>
        <p15:guide id="2" pos="461" userDrawn="1">
          <p15:clr>
            <a:srgbClr val="FBAE40"/>
          </p15:clr>
        </p15:guide>
        <p15:guide id="3" pos="7219">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Long Title and Content">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17" name="Text Placeholder 16"/>
          <p:cNvSpPr>
            <a:spLocks noGrp="1"/>
          </p:cNvSpPr>
          <p:nvPr>
            <p:ph type="body" sz="quarter" idx="10" hasCustomPrompt="1"/>
          </p:nvPr>
        </p:nvSpPr>
        <p:spPr>
          <a:xfrm>
            <a:off x="731837"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25" name="Text Placeholder 24"/>
          <p:cNvSpPr>
            <a:spLocks noGrp="1"/>
          </p:cNvSpPr>
          <p:nvPr>
            <p:ph type="body" sz="quarter" idx="12" hasCustomPrompt="1"/>
          </p:nvPr>
        </p:nvSpPr>
        <p:spPr>
          <a:xfrm>
            <a:off x="731838" y="1962150"/>
            <a:ext cx="9135302" cy="414412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198747003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461"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ubtitle and Two Content">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23" name="Text Placeholder 22"/>
          <p:cNvSpPr>
            <a:spLocks noGrp="1"/>
          </p:cNvSpPr>
          <p:nvPr>
            <p:ph type="body" sz="quarter" idx="11" hasCustomPrompt="1"/>
          </p:nvPr>
        </p:nvSpPr>
        <p:spPr>
          <a:xfrm>
            <a:off x="731838" y="1399119"/>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731838" y="856892"/>
            <a:ext cx="913530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25" name="Text Placeholder 24"/>
          <p:cNvSpPr>
            <a:spLocks noGrp="1"/>
          </p:cNvSpPr>
          <p:nvPr>
            <p:ph type="body" sz="quarter" idx="12" hasCustomPrompt="1"/>
          </p:nvPr>
        </p:nvSpPr>
        <p:spPr>
          <a:xfrm>
            <a:off x="731839" y="2033124"/>
            <a:ext cx="4468053" cy="4073155"/>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6" name="Text Placeholder 24"/>
          <p:cNvSpPr>
            <a:spLocks noGrp="1"/>
          </p:cNvSpPr>
          <p:nvPr>
            <p:ph type="body" sz="quarter" idx="13" hasCustomPrompt="1"/>
          </p:nvPr>
        </p:nvSpPr>
        <p:spPr>
          <a:xfrm>
            <a:off x="5418137" y="2033124"/>
            <a:ext cx="4468053" cy="4073155"/>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28756001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461"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17" name="Text Placeholder 16"/>
          <p:cNvSpPr>
            <a:spLocks noGrp="1"/>
          </p:cNvSpPr>
          <p:nvPr>
            <p:ph type="body" sz="quarter" idx="10" hasCustomPrompt="1"/>
          </p:nvPr>
        </p:nvSpPr>
        <p:spPr>
          <a:xfrm>
            <a:off x="731838" y="856892"/>
            <a:ext cx="913530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5" name="Text Placeholder 24"/>
          <p:cNvSpPr>
            <a:spLocks noGrp="1"/>
          </p:cNvSpPr>
          <p:nvPr>
            <p:ph type="body" sz="quarter" idx="12" hasCustomPrompt="1"/>
          </p:nvPr>
        </p:nvSpPr>
        <p:spPr>
          <a:xfrm>
            <a:off x="731839" y="1562100"/>
            <a:ext cx="4468053" cy="45441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7" name="Text Placeholder 24"/>
          <p:cNvSpPr>
            <a:spLocks noGrp="1"/>
          </p:cNvSpPr>
          <p:nvPr>
            <p:ph type="body" sz="quarter" idx="13" hasCustomPrompt="1"/>
          </p:nvPr>
        </p:nvSpPr>
        <p:spPr>
          <a:xfrm>
            <a:off x="5418137" y="1562100"/>
            <a:ext cx="4468053" cy="45441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217223031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461"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ong Title, Subtitle and Two Content">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23" name="Text Placeholder 22"/>
          <p:cNvSpPr>
            <a:spLocks noGrp="1"/>
          </p:cNvSpPr>
          <p:nvPr>
            <p:ph type="body" sz="quarter" idx="11" hasCustomPrompt="1"/>
          </p:nvPr>
        </p:nvSpPr>
        <p:spPr>
          <a:xfrm>
            <a:off x="731838" y="1819186"/>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731838"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7" name="Text Placeholder 24"/>
          <p:cNvSpPr>
            <a:spLocks noGrp="1"/>
          </p:cNvSpPr>
          <p:nvPr>
            <p:ph type="body" sz="quarter" idx="12" hasCustomPrompt="1"/>
          </p:nvPr>
        </p:nvSpPr>
        <p:spPr>
          <a:xfrm>
            <a:off x="731839" y="2419350"/>
            <a:ext cx="4468053" cy="368692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8" name="Text Placeholder 24"/>
          <p:cNvSpPr>
            <a:spLocks noGrp="1"/>
          </p:cNvSpPr>
          <p:nvPr>
            <p:ph type="body" sz="quarter" idx="13" hasCustomPrompt="1"/>
          </p:nvPr>
        </p:nvSpPr>
        <p:spPr>
          <a:xfrm>
            <a:off x="5418137" y="2419350"/>
            <a:ext cx="4468053" cy="368692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1495897498"/>
      </p:ext>
    </p:extLst>
  </p:cSld>
  <p:clrMapOvr>
    <a:masterClrMapping/>
  </p:clrMapOvr>
  <p:extLst>
    <p:ext uri="{DCECCB84-F9BA-43D5-87BE-67443E8EF086}">
      <p15:sldGuideLst xmlns:p15="http://schemas.microsoft.com/office/powerpoint/2012/main">
        <p15:guide id="1" orient="horz" pos="2160">
          <p15:clr>
            <a:srgbClr val="FBAE40"/>
          </p15:clr>
        </p15:guide>
        <p15:guide id="2" pos="461" userDrawn="1">
          <p15:clr>
            <a:srgbClr val="FBAE40"/>
          </p15:clr>
        </p15:guide>
        <p15:guide id="3" pos="7219">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Long Title and Two Content">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17" name="Text Placeholder 16"/>
          <p:cNvSpPr>
            <a:spLocks noGrp="1"/>
          </p:cNvSpPr>
          <p:nvPr>
            <p:ph type="body" sz="quarter" idx="10" hasCustomPrompt="1"/>
          </p:nvPr>
        </p:nvSpPr>
        <p:spPr>
          <a:xfrm>
            <a:off x="731838"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5" name="Text Placeholder 24"/>
          <p:cNvSpPr>
            <a:spLocks noGrp="1"/>
          </p:cNvSpPr>
          <p:nvPr>
            <p:ph type="body" sz="quarter" idx="12" hasCustomPrompt="1"/>
          </p:nvPr>
        </p:nvSpPr>
        <p:spPr>
          <a:xfrm>
            <a:off x="731839" y="1981200"/>
            <a:ext cx="4468053" cy="41250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7" name="Text Placeholder 24"/>
          <p:cNvSpPr>
            <a:spLocks noGrp="1"/>
          </p:cNvSpPr>
          <p:nvPr>
            <p:ph type="body" sz="quarter" idx="13" hasCustomPrompt="1"/>
          </p:nvPr>
        </p:nvSpPr>
        <p:spPr>
          <a:xfrm>
            <a:off x="5418137" y="1981200"/>
            <a:ext cx="4468053" cy="41250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32124035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461" userDrawn="1">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Long Title and Subtitl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23" name="Text Placeholder 22"/>
          <p:cNvSpPr>
            <a:spLocks noGrp="1"/>
          </p:cNvSpPr>
          <p:nvPr>
            <p:ph type="body" sz="quarter" idx="11" hasCustomPrompt="1"/>
          </p:nvPr>
        </p:nvSpPr>
        <p:spPr>
          <a:xfrm>
            <a:off x="731838" y="1819186"/>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731838"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Tree>
    <p:extLst>
      <p:ext uri="{BB962C8B-B14F-4D97-AF65-F5344CB8AC3E}">
        <p14:creationId xmlns:p14="http://schemas.microsoft.com/office/powerpoint/2010/main" val="377807808"/>
      </p:ext>
    </p:extLst>
  </p:cSld>
  <p:clrMapOvr>
    <a:masterClrMapping/>
  </p:clrMapOvr>
  <p:extLst>
    <p:ext uri="{DCECCB84-F9BA-43D5-87BE-67443E8EF086}">
      <p15:sldGuideLst xmlns:p15="http://schemas.microsoft.com/office/powerpoint/2012/main">
        <p15:guide id="1" orient="horz" pos="2160">
          <p15:clr>
            <a:srgbClr val="FBAE40"/>
          </p15:clr>
        </p15:guide>
        <p15:guide id="2" pos="461" userDrawn="1">
          <p15:clr>
            <a:srgbClr val="FBAE40"/>
          </p15:clr>
        </p15:guide>
        <p15:guide id="3" pos="7219">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ong Title, Subtitle and Content">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23" name="Text Placeholder 22"/>
          <p:cNvSpPr>
            <a:spLocks noGrp="1"/>
          </p:cNvSpPr>
          <p:nvPr>
            <p:ph type="body" sz="quarter" idx="11" hasCustomPrompt="1"/>
          </p:nvPr>
        </p:nvSpPr>
        <p:spPr>
          <a:xfrm>
            <a:off x="2313747" y="1819186"/>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2313747"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25" name="Text Placeholder 24"/>
          <p:cNvSpPr>
            <a:spLocks noGrp="1"/>
          </p:cNvSpPr>
          <p:nvPr>
            <p:ph type="body" sz="quarter" idx="12" hasCustomPrompt="1"/>
          </p:nvPr>
        </p:nvSpPr>
        <p:spPr>
          <a:xfrm>
            <a:off x="2313747" y="2457450"/>
            <a:ext cx="9146415" cy="364882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132826306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219"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7" name="Text Placeholder 22"/>
          <p:cNvSpPr>
            <a:spLocks noGrp="1"/>
          </p:cNvSpPr>
          <p:nvPr>
            <p:ph type="body" sz="quarter" idx="14" hasCustomPrompt="1"/>
          </p:nvPr>
        </p:nvSpPr>
        <p:spPr>
          <a:xfrm>
            <a:off x="731838" y="1399119"/>
            <a:ext cx="9146416"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8" name="Text Placeholder 16"/>
          <p:cNvSpPr>
            <a:spLocks noGrp="1"/>
          </p:cNvSpPr>
          <p:nvPr>
            <p:ph type="body" sz="quarter" idx="10" hasCustomPrompt="1"/>
          </p:nvPr>
        </p:nvSpPr>
        <p:spPr>
          <a:xfrm>
            <a:off x="731838" y="856892"/>
            <a:ext cx="913530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Tree>
    <p:extLst>
      <p:ext uri="{BB962C8B-B14F-4D97-AF65-F5344CB8AC3E}">
        <p14:creationId xmlns:p14="http://schemas.microsoft.com/office/powerpoint/2010/main" val="3533484202"/>
      </p:ext>
    </p:extLst>
  </p:cSld>
  <p:clrMapOvr>
    <a:masterClrMapping/>
  </p:clrMapOvr>
  <p:extLst>
    <p:ext uri="{DCECCB84-F9BA-43D5-87BE-67443E8EF086}">
      <p15:sldGuideLst xmlns:p15="http://schemas.microsoft.com/office/powerpoint/2012/main">
        <p15:guide id="1" orient="horz" pos="2160">
          <p15:clr>
            <a:srgbClr val="FBAE40"/>
          </p15:clr>
        </p15:guide>
        <p15:guide id="2" pos="461" userDrawn="1">
          <p15:clr>
            <a:srgbClr val="FBAE40"/>
          </p15:clr>
        </p15:guide>
        <p15:guide id="3" pos="7219">
          <p15:clr>
            <a:srgbClr val="FBAE40"/>
          </p15:clr>
        </p15:guide>
        <p15:guide id="4" orient="horz" pos="527">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Image and Titl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2"/>
          </p:nvPr>
        </p:nvSpPr>
        <p:spPr>
          <a:xfrm>
            <a:off x="1676400" y="-38100"/>
            <a:ext cx="10629900" cy="6896100"/>
          </a:xfrm>
          <a:custGeom>
            <a:avLst/>
            <a:gdLst>
              <a:gd name="connsiteX0" fmla="*/ 0 w 8191500"/>
              <a:gd name="connsiteY0" fmla="*/ 0 h 6858000"/>
              <a:gd name="connsiteX1" fmla="*/ 8191500 w 8191500"/>
              <a:gd name="connsiteY1" fmla="*/ 0 h 6858000"/>
              <a:gd name="connsiteX2" fmla="*/ 8191500 w 8191500"/>
              <a:gd name="connsiteY2" fmla="*/ 6858000 h 6858000"/>
              <a:gd name="connsiteX3" fmla="*/ 0 w 8191500"/>
              <a:gd name="connsiteY3" fmla="*/ 6858000 h 6858000"/>
              <a:gd name="connsiteX4" fmla="*/ 0 w 8191500"/>
              <a:gd name="connsiteY4" fmla="*/ 0 h 6858000"/>
              <a:gd name="connsiteX0" fmla="*/ 0 w 9620250"/>
              <a:gd name="connsiteY0" fmla="*/ 19050 h 6877050"/>
              <a:gd name="connsiteX1" fmla="*/ 9620250 w 9620250"/>
              <a:gd name="connsiteY1" fmla="*/ 0 h 6877050"/>
              <a:gd name="connsiteX2" fmla="*/ 8191500 w 9620250"/>
              <a:gd name="connsiteY2" fmla="*/ 6877050 h 6877050"/>
              <a:gd name="connsiteX3" fmla="*/ 0 w 9620250"/>
              <a:gd name="connsiteY3" fmla="*/ 6877050 h 6877050"/>
              <a:gd name="connsiteX4" fmla="*/ 0 w 9620250"/>
              <a:gd name="connsiteY4" fmla="*/ 19050 h 6877050"/>
              <a:gd name="connsiteX0" fmla="*/ 3295650 w 9620250"/>
              <a:gd name="connsiteY0" fmla="*/ 38100 h 6877050"/>
              <a:gd name="connsiteX1" fmla="*/ 9620250 w 9620250"/>
              <a:gd name="connsiteY1" fmla="*/ 0 h 6877050"/>
              <a:gd name="connsiteX2" fmla="*/ 8191500 w 9620250"/>
              <a:gd name="connsiteY2" fmla="*/ 6877050 h 6877050"/>
              <a:gd name="connsiteX3" fmla="*/ 0 w 9620250"/>
              <a:gd name="connsiteY3" fmla="*/ 6877050 h 6877050"/>
              <a:gd name="connsiteX4" fmla="*/ 3295650 w 9620250"/>
              <a:gd name="connsiteY4" fmla="*/ 38100 h 6877050"/>
              <a:gd name="connsiteX0" fmla="*/ 4229100 w 10553700"/>
              <a:gd name="connsiteY0" fmla="*/ 38100 h 6877050"/>
              <a:gd name="connsiteX1" fmla="*/ 10553700 w 10553700"/>
              <a:gd name="connsiteY1" fmla="*/ 0 h 6877050"/>
              <a:gd name="connsiteX2" fmla="*/ 9124950 w 10553700"/>
              <a:gd name="connsiteY2" fmla="*/ 6877050 h 6877050"/>
              <a:gd name="connsiteX3" fmla="*/ 0 w 10553700"/>
              <a:gd name="connsiteY3" fmla="*/ 6877050 h 6877050"/>
              <a:gd name="connsiteX4" fmla="*/ 4229100 w 10553700"/>
              <a:gd name="connsiteY4" fmla="*/ 38100 h 6877050"/>
              <a:gd name="connsiteX0" fmla="*/ 4229100 w 10553700"/>
              <a:gd name="connsiteY0" fmla="*/ 38100 h 6877050"/>
              <a:gd name="connsiteX1" fmla="*/ 10553700 w 10553700"/>
              <a:gd name="connsiteY1" fmla="*/ 0 h 6877050"/>
              <a:gd name="connsiteX2" fmla="*/ 8420100 w 10553700"/>
              <a:gd name="connsiteY2" fmla="*/ 6877050 h 6877050"/>
              <a:gd name="connsiteX3" fmla="*/ 0 w 10553700"/>
              <a:gd name="connsiteY3" fmla="*/ 6877050 h 6877050"/>
              <a:gd name="connsiteX4" fmla="*/ 4229100 w 10553700"/>
              <a:gd name="connsiteY4" fmla="*/ 38100 h 6877050"/>
              <a:gd name="connsiteX0" fmla="*/ 4229100 w 10515600"/>
              <a:gd name="connsiteY0" fmla="*/ 38100 h 6877050"/>
              <a:gd name="connsiteX1" fmla="*/ 10515600 w 10515600"/>
              <a:gd name="connsiteY1" fmla="*/ 0 h 6877050"/>
              <a:gd name="connsiteX2" fmla="*/ 8420100 w 10515600"/>
              <a:gd name="connsiteY2" fmla="*/ 6877050 h 6877050"/>
              <a:gd name="connsiteX3" fmla="*/ 0 w 10515600"/>
              <a:gd name="connsiteY3" fmla="*/ 6877050 h 6877050"/>
              <a:gd name="connsiteX4" fmla="*/ 4229100 w 10515600"/>
              <a:gd name="connsiteY4" fmla="*/ 38100 h 6877050"/>
              <a:gd name="connsiteX0" fmla="*/ 422910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29100 w 10629900"/>
              <a:gd name="connsiteY4" fmla="*/ 57150 h 6896100"/>
              <a:gd name="connsiteX0" fmla="*/ 421005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10050 w 10629900"/>
              <a:gd name="connsiteY4" fmla="*/ 57150 h 6896100"/>
              <a:gd name="connsiteX0" fmla="*/ 4229100 w 10629900"/>
              <a:gd name="connsiteY0" fmla="*/ 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29100 w 10629900"/>
              <a:gd name="connsiteY4" fmla="*/ 0 h 6896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29900" h="6896100">
                <a:moveTo>
                  <a:pt x="4229100" y="0"/>
                </a:moveTo>
                <a:lnTo>
                  <a:pt x="10629900" y="0"/>
                </a:lnTo>
                <a:lnTo>
                  <a:pt x="8420100" y="6896100"/>
                </a:lnTo>
                <a:lnTo>
                  <a:pt x="0" y="6896100"/>
                </a:lnTo>
                <a:lnTo>
                  <a:pt x="4229100" y="0"/>
                </a:lnTo>
                <a:close/>
              </a:path>
            </a:pathLst>
          </a:custGeom>
        </p:spPr>
        <p:txBody>
          <a:bodyPr anchor="ctr"/>
          <a:lstStyle>
            <a:lvl1pPr algn="ctr">
              <a:defRPr/>
            </a:lvl1pPr>
          </a:lstStyle>
          <a:p>
            <a:endParaRPr lang="en-GB" dirty="0"/>
          </a:p>
        </p:txBody>
      </p:sp>
      <p:sp>
        <p:nvSpPr>
          <p:cNvPr id="8" name="Text Placeholder 16"/>
          <p:cNvSpPr>
            <a:spLocks noGrp="1"/>
          </p:cNvSpPr>
          <p:nvPr>
            <p:ph type="body" sz="quarter" idx="13" hasCustomPrompt="1"/>
          </p:nvPr>
        </p:nvSpPr>
        <p:spPr>
          <a:xfrm>
            <a:off x="731838" y="856892"/>
            <a:ext cx="404971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IMAGE TITLE</a:t>
            </a:r>
            <a:endParaRPr lang="en-GB" dirty="0"/>
          </a:p>
        </p:txBody>
      </p:sp>
      <p:sp>
        <p:nvSpPr>
          <p:cNvPr id="9" name="Text Placeholder 22"/>
          <p:cNvSpPr>
            <a:spLocks noGrp="1"/>
          </p:cNvSpPr>
          <p:nvPr>
            <p:ph type="body" sz="quarter" idx="14" hasCustomPrompt="1"/>
          </p:nvPr>
        </p:nvSpPr>
        <p:spPr>
          <a:xfrm>
            <a:off x="731838" y="1399119"/>
            <a:ext cx="404971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Tree>
    <p:extLst>
      <p:ext uri="{BB962C8B-B14F-4D97-AF65-F5344CB8AC3E}">
        <p14:creationId xmlns:p14="http://schemas.microsoft.com/office/powerpoint/2010/main" val="361610658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guide id="4" pos="46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mage and Content">
    <p:spTree>
      <p:nvGrpSpPr>
        <p:cNvPr id="1" name=""/>
        <p:cNvGrpSpPr/>
        <p:nvPr/>
      </p:nvGrpSpPr>
      <p:grpSpPr>
        <a:xfrm>
          <a:off x="0" y="0"/>
          <a:ext cx="0" cy="0"/>
          <a:chOff x="0" y="0"/>
          <a:chExt cx="0" cy="0"/>
        </a:xfrm>
      </p:grpSpPr>
      <p:sp>
        <p:nvSpPr>
          <p:cNvPr id="10" name="Picture Placeholder 2"/>
          <p:cNvSpPr>
            <a:spLocks noGrp="1"/>
          </p:cNvSpPr>
          <p:nvPr>
            <p:ph type="pic" sz="quarter" idx="12"/>
          </p:nvPr>
        </p:nvSpPr>
        <p:spPr>
          <a:xfrm>
            <a:off x="3867150" y="-57150"/>
            <a:ext cx="8362950" cy="6915150"/>
          </a:xfrm>
          <a:custGeom>
            <a:avLst/>
            <a:gdLst>
              <a:gd name="connsiteX0" fmla="*/ 0 w 8191500"/>
              <a:gd name="connsiteY0" fmla="*/ 0 h 6858000"/>
              <a:gd name="connsiteX1" fmla="*/ 8191500 w 8191500"/>
              <a:gd name="connsiteY1" fmla="*/ 0 h 6858000"/>
              <a:gd name="connsiteX2" fmla="*/ 8191500 w 8191500"/>
              <a:gd name="connsiteY2" fmla="*/ 6858000 h 6858000"/>
              <a:gd name="connsiteX3" fmla="*/ 0 w 8191500"/>
              <a:gd name="connsiteY3" fmla="*/ 6858000 h 6858000"/>
              <a:gd name="connsiteX4" fmla="*/ 0 w 8191500"/>
              <a:gd name="connsiteY4" fmla="*/ 0 h 6858000"/>
              <a:gd name="connsiteX0" fmla="*/ 0 w 9620250"/>
              <a:gd name="connsiteY0" fmla="*/ 19050 h 6877050"/>
              <a:gd name="connsiteX1" fmla="*/ 9620250 w 9620250"/>
              <a:gd name="connsiteY1" fmla="*/ 0 h 6877050"/>
              <a:gd name="connsiteX2" fmla="*/ 8191500 w 9620250"/>
              <a:gd name="connsiteY2" fmla="*/ 6877050 h 6877050"/>
              <a:gd name="connsiteX3" fmla="*/ 0 w 9620250"/>
              <a:gd name="connsiteY3" fmla="*/ 6877050 h 6877050"/>
              <a:gd name="connsiteX4" fmla="*/ 0 w 9620250"/>
              <a:gd name="connsiteY4" fmla="*/ 19050 h 6877050"/>
              <a:gd name="connsiteX0" fmla="*/ 3295650 w 9620250"/>
              <a:gd name="connsiteY0" fmla="*/ 38100 h 6877050"/>
              <a:gd name="connsiteX1" fmla="*/ 9620250 w 9620250"/>
              <a:gd name="connsiteY1" fmla="*/ 0 h 6877050"/>
              <a:gd name="connsiteX2" fmla="*/ 8191500 w 9620250"/>
              <a:gd name="connsiteY2" fmla="*/ 6877050 h 6877050"/>
              <a:gd name="connsiteX3" fmla="*/ 0 w 9620250"/>
              <a:gd name="connsiteY3" fmla="*/ 6877050 h 6877050"/>
              <a:gd name="connsiteX4" fmla="*/ 3295650 w 9620250"/>
              <a:gd name="connsiteY4" fmla="*/ 38100 h 6877050"/>
              <a:gd name="connsiteX0" fmla="*/ 4229100 w 10553700"/>
              <a:gd name="connsiteY0" fmla="*/ 38100 h 6877050"/>
              <a:gd name="connsiteX1" fmla="*/ 10553700 w 10553700"/>
              <a:gd name="connsiteY1" fmla="*/ 0 h 6877050"/>
              <a:gd name="connsiteX2" fmla="*/ 9124950 w 10553700"/>
              <a:gd name="connsiteY2" fmla="*/ 6877050 h 6877050"/>
              <a:gd name="connsiteX3" fmla="*/ 0 w 10553700"/>
              <a:gd name="connsiteY3" fmla="*/ 6877050 h 6877050"/>
              <a:gd name="connsiteX4" fmla="*/ 4229100 w 10553700"/>
              <a:gd name="connsiteY4" fmla="*/ 38100 h 6877050"/>
              <a:gd name="connsiteX0" fmla="*/ 4229100 w 10553700"/>
              <a:gd name="connsiteY0" fmla="*/ 38100 h 6877050"/>
              <a:gd name="connsiteX1" fmla="*/ 10553700 w 10553700"/>
              <a:gd name="connsiteY1" fmla="*/ 0 h 6877050"/>
              <a:gd name="connsiteX2" fmla="*/ 8420100 w 10553700"/>
              <a:gd name="connsiteY2" fmla="*/ 6877050 h 6877050"/>
              <a:gd name="connsiteX3" fmla="*/ 0 w 10553700"/>
              <a:gd name="connsiteY3" fmla="*/ 6877050 h 6877050"/>
              <a:gd name="connsiteX4" fmla="*/ 4229100 w 10553700"/>
              <a:gd name="connsiteY4" fmla="*/ 38100 h 6877050"/>
              <a:gd name="connsiteX0" fmla="*/ 4229100 w 10515600"/>
              <a:gd name="connsiteY0" fmla="*/ 38100 h 6877050"/>
              <a:gd name="connsiteX1" fmla="*/ 10515600 w 10515600"/>
              <a:gd name="connsiteY1" fmla="*/ 0 h 6877050"/>
              <a:gd name="connsiteX2" fmla="*/ 8420100 w 10515600"/>
              <a:gd name="connsiteY2" fmla="*/ 6877050 h 6877050"/>
              <a:gd name="connsiteX3" fmla="*/ 0 w 10515600"/>
              <a:gd name="connsiteY3" fmla="*/ 6877050 h 6877050"/>
              <a:gd name="connsiteX4" fmla="*/ 4229100 w 10515600"/>
              <a:gd name="connsiteY4" fmla="*/ 38100 h 6877050"/>
              <a:gd name="connsiteX0" fmla="*/ 422910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29100 w 10629900"/>
              <a:gd name="connsiteY4" fmla="*/ 57150 h 6896100"/>
              <a:gd name="connsiteX0" fmla="*/ 421005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10050 w 10629900"/>
              <a:gd name="connsiteY4" fmla="*/ 57150 h 6896100"/>
              <a:gd name="connsiteX0" fmla="*/ 4286250 w 10629900"/>
              <a:gd name="connsiteY0" fmla="*/ 0 h 6915150"/>
              <a:gd name="connsiteX1" fmla="*/ 10629900 w 10629900"/>
              <a:gd name="connsiteY1" fmla="*/ 19050 h 6915150"/>
              <a:gd name="connsiteX2" fmla="*/ 8420100 w 10629900"/>
              <a:gd name="connsiteY2" fmla="*/ 6915150 h 6915150"/>
              <a:gd name="connsiteX3" fmla="*/ 0 w 10629900"/>
              <a:gd name="connsiteY3" fmla="*/ 6915150 h 6915150"/>
              <a:gd name="connsiteX4" fmla="*/ 4286250 w 10629900"/>
              <a:gd name="connsiteY4" fmla="*/ 0 h 6915150"/>
              <a:gd name="connsiteX0" fmla="*/ 4286250 w 8420100"/>
              <a:gd name="connsiteY0" fmla="*/ 0 h 6915150"/>
              <a:gd name="connsiteX1" fmla="*/ 8362950 w 8420100"/>
              <a:gd name="connsiteY1" fmla="*/ 19050 h 6915150"/>
              <a:gd name="connsiteX2" fmla="*/ 8420100 w 8420100"/>
              <a:gd name="connsiteY2" fmla="*/ 6915150 h 6915150"/>
              <a:gd name="connsiteX3" fmla="*/ 0 w 8420100"/>
              <a:gd name="connsiteY3" fmla="*/ 6915150 h 6915150"/>
              <a:gd name="connsiteX4" fmla="*/ 4286250 w 8420100"/>
              <a:gd name="connsiteY4" fmla="*/ 0 h 6915150"/>
              <a:gd name="connsiteX0" fmla="*/ 4286250 w 8362950"/>
              <a:gd name="connsiteY0" fmla="*/ 0 h 6915150"/>
              <a:gd name="connsiteX1" fmla="*/ 8362950 w 8362950"/>
              <a:gd name="connsiteY1" fmla="*/ 19050 h 6915150"/>
              <a:gd name="connsiteX2" fmla="*/ 8362950 w 8362950"/>
              <a:gd name="connsiteY2" fmla="*/ 6915150 h 6915150"/>
              <a:gd name="connsiteX3" fmla="*/ 0 w 8362950"/>
              <a:gd name="connsiteY3" fmla="*/ 6915150 h 6915150"/>
              <a:gd name="connsiteX4" fmla="*/ 4286250 w 8362950"/>
              <a:gd name="connsiteY4" fmla="*/ 0 h 6915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62950" h="6915150">
                <a:moveTo>
                  <a:pt x="4286250" y="0"/>
                </a:moveTo>
                <a:lnTo>
                  <a:pt x="8362950" y="19050"/>
                </a:lnTo>
                <a:lnTo>
                  <a:pt x="8362950" y="6915150"/>
                </a:lnTo>
                <a:lnTo>
                  <a:pt x="0" y="6915150"/>
                </a:lnTo>
                <a:lnTo>
                  <a:pt x="4286250" y="0"/>
                </a:lnTo>
                <a:close/>
              </a:path>
            </a:pathLst>
          </a:custGeom>
        </p:spPr>
        <p:txBody>
          <a:bodyPr anchor="ctr"/>
          <a:lstStyle>
            <a:lvl1pPr algn="ctr">
              <a:defRPr/>
            </a:lvl1pPr>
          </a:lstStyle>
          <a:p>
            <a:endParaRPr lang="en-GB" dirty="0"/>
          </a:p>
        </p:txBody>
      </p:sp>
      <p:sp>
        <p:nvSpPr>
          <p:cNvPr id="14" name="Text Placeholder 24"/>
          <p:cNvSpPr>
            <a:spLocks noGrp="1"/>
          </p:cNvSpPr>
          <p:nvPr>
            <p:ph type="body" sz="quarter" idx="13" hasCustomPrompt="1"/>
          </p:nvPr>
        </p:nvSpPr>
        <p:spPr>
          <a:xfrm>
            <a:off x="732597" y="1957196"/>
            <a:ext cx="4029903" cy="4149083"/>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16" name="Text Placeholder 16"/>
          <p:cNvSpPr>
            <a:spLocks noGrp="1"/>
          </p:cNvSpPr>
          <p:nvPr>
            <p:ph type="body" sz="quarter" idx="14" hasCustomPrompt="1"/>
          </p:nvPr>
        </p:nvSpPr>
        <p:spPr>
          <a:xfrm>
            <a:off x="731838" y="856892"/>
            <a:ext cx="404971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IMAGE TITLE</a:t>
            </a:r>
            <a:endParaRPr lang="en-GB" dirty="0"/>
          </a:p>
        </p:txBody>
      </p:sp>
      <p:sp>
        <p:nvSpPr>
          <p:cNvPr id="17" name="Text Placeholder 22"/>
          <p:cNvSpPr>
            <a:spLocks noGrp="1"/>
          </p:cNvSpPr>
          <p:nvPr>
            <p:ph type="body" sz="quarter" idx="15" hasCustomPrompt="1"/>
          </p:nvPr>
        </p:nvSpPr>
        <p:spPr>
          <a:xfrm>
            <a:off x="731838" y="1399119"/>
            <a:ext cx="404971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Tree>
    <p:extLst>
      <p:ext uri="{BB962C8B-B14F-4D97-AF65-F5344CB8AC3E}">
        <p14:creationId xmlns:p14="http://schemas.microsoft.com/office/powerpoint/2010/main" val="26231957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Image and Content">
    <p:spTree>
      <p:nvGrpSpPr>
        <p:cNvPr id="1" name=""/>
        <p:cNvGrpSpPr/>
        <p:nvPr/>
      </p:nvGrpSpPr>
      <p:grpSpPr>
        <a:xfrm>
          <a:off x="0" y="0"/>
          <a:ext cx="0" cy="0"/>
          <a:chOff x="0" y="0"/>
          <a:chExt cx="0" cy="0"/>
        </a:xfrm>
      </p:grpSpPr>
      <p:sp>
        <p:nvSpPr>
          <p:cNvPr id="14" name="Text Placeholder 24"/>
          <p:cNvSpPr>
            <a:spLocks noGrp="1"/>
          </p:cNvSpPr>
          <p:nvPr>
            <p:ph type="body" sz="quarter" idx="13" hasCustomPrompt="1"/>
          </p:nvPr>
        </p:nvSpPr>
        <p:spPr>
          <a:xfrm>
            <a:off x="732597" y="1504950"/>
            <a:ext cx="4029903" cy="460132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9" name="Text Placeholder 16"/>
          <p:cNvSpPr>
            <a:spLocks noGrp="1"/>
          </p:cNvSpPr>
          <p:nvPr>
            <p:ph type="body" sz="quarter" idx="14" hasCustomPrompt="1"/>
          </p:nvPr>
        </p:nvSpPr>
        <p:spPr>
          <a:xfrm>
            <a:off x="731838" y="856892"/>
            <a:ext cx="404971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IMAGE TITLE</a:t>
            </a:r>
            <a:endParaRPr lang="en-GB" dirty="0"/>
          </a:p>
        </p:txBody>
      </p:sp>
      <p:sp>
        <p:nvSpPr>
          <p:cNvPr id="15" name="Picture Placeholder 2"/>
          <p:cNvSpPr>
            <a:spLocks noGrp="1"/>
          </p:cNvSpPr>
          <p:nvPr>
            <p:ph type="pic" sz="quarter" idx="12"/>
          </p:nvPr>
        </p:nvSpPr>
        <p:spPr>
          <a:xfrm>
            <a:off x="3867150" y="-57150"/>
            <a:ext cx="8362950" cy="6915150"/>
          </a:xfrm>
          <a:custGeom>
            <a:avLst/>
            <a:gdLst>
              <a:gd name="connsiteX0" fmla="*/ 0 w 8191500"/>
              <a:gd name="connsiteY0" fmla="*/ 0 h 6858000"/>
              <a:gd name="connsiteX1" fmla="*/ 8191500 w 8191500"/>
              <a:gd name="connsiteY1" fmla="*/ 0 h 6858000"/>
              <a:gd name="connsiteX2" fmla="*/ 8191500 w 8191500"/>
              <a:gd name="connsiteY2" fmla="*/ 6858000 h 6858000"/>
              <a:gd name="connsiteX3" fmla="*/ 0 w 8191500"/>
              <a:gd name="connsiteY3" fmla="*/ 6858000 h 6858000"/>
              <a:gd name="connsiteX4" fmla="*/ 0 w 8191500"/>
              <a:gd name="connsiteY4" fmla="*/ 0 h 6858000"/>
              <a:gd name="connsiteX0" fmla="*/ 0 w 9620250"/>
              <a:gd name="connsiteY0" fmla="*/ 19050 h 6877050"/>
              <a:gd name="connsiteX1" fmla="*/ 9620250 w 9620250"/>
              <a:gd name="connsiteY1" fmla="*/ 0 h 6877050"/>
              <a:gd name="connsiteX2" fmla="*/ 8191500 w 9620250"/>
              <a:gd name="connsiteY2" fmla="*/ 6877050 h 6877050"/>
              <a:gd name="connsiteX3" fmla="*/ 0 w 9620250"/>
              <a:gd name="connsiteY3" fmla="*/ 6877050 h 6877050"/>
              <a:gd name="connsiteX4" fmla="*/ 0 w 9620250"/>
              <a:gd name="connsiteY4" fmla="*/ 19050 h 6877050"/>
              <a:gd name="connsiteX0" fmla="*/ 3295650 w 9620250"/>
              <a:gd name="connsiteY0" fmla="*/ 38100 h 6877050"/>
              <a:gd name="connsiteX1" fmla="*/ 9620250 w 9620250"/>
              <a:gd name="connsiteY1" fmla="*/ 0 h 6877050"/>
              <a:gd name="connsiteX2" fmla="*/ 8191500 w 9620250"/>
              <a:gd name="connsiteY2" fmla="*/ 6877050 h 6877050"/>
              <a:gd name="connsiteX3" fmla="*/ 0 w 9620250"/>
              <a:gd name="connsiteY3" fmla="*/ 6877050 h 6877050"/>
              <a:gd name="connsiteX4" fmla="*/ 3295650 w 9620250"/>
              <a:gd name="connsiteY4" fmla="*/ 38100 h 6877050"/>
              <a:gd name="connsiteX0" fmla="*/ 4229100 w 10553700"/>
              <a:gd name="connsiteY0" fmla="*/ 38100 h 6877050"/>
              <a:gd name="connsiteX1" fmla="*/ 10553700 w 10553700"/>
              <a:gd name="connsiteY1" fmla="*/ 0 h 6877050"/>
              <a:gd name="connsiteX2" fmla="*/ 9124950 w 10553700"/>
              <a:gd name="connsiteY2" fmla="*/ 6877050 h 6877050"/>
              <a:gd name="connsiteX3" fmla="*/ 0 w 10553700"/>
              <a:gd name="connsiteY3" fmla="*/ 6877050 h 6877050"/>
              <a:gd name="connsiteX4" fmla="*/ 4229100 w 10553700"/>
              <a:gd name="connsiteY4" fmla="*/ 38100 h 6877050"/>
              <a:gd name="connsiteX0" fmla="*/ 4229100 w 10553700"/>
              <a:gd name="connsiteY0" fmla="*/ 38100 h 6877050"/>
              <a:gd name="connsiteX1" fmla="*/ 10553700 w 10553700"/>
              <a:gd name="connsiteY1" fmla="*/ 0 h 6877050"/>
              <a:gd name="connsiteX2" fmla="*/ 8420100 w 10553700"/>
              <a:gd name="connsiteY2" fmla="*/ 6877050 h 6877050"/>
              <a:gd name="connsiteX3" fmla="*/ 0 w 10553700"/>
              <a:gd name="connsiteY3" fmla="*/ 6877050 h 6877050"/>
              <a:gd name="connsiteX4" fmla="*/ 4229100 w 10553700"/>
              <a:gd name="connsiteY4" fmla="*/ 38100 h 6877050"/>
              <a:gd name="connsiteX0" fmla="*/ 4229100 w 10515600"/>
              <a:gd name="connsiteY0" fmla="*/ 38100 h 6877050"/>
              <a:gd name="connsiteX1" fmla="*/ 10515600 w 10515600"/>
              <a:gd name="connsiteY1" fmla="*/ 0 h 6877050"/>
              <a:gd name="connsiteX2" fmla="*/ 8420100 w 10515600"/>
              <a:gd name="connsiteY2" fmla="*/ 6877050 h 6877050"/>
              <a:gd name="connsiteX3" fmla="*/ 0 w 10515600"/>
              <a:gd name="connsiteY3" fmla="*/ 6877050 h 6877050"/>
              <a:gd name="connsiteX4" fmla="*/ 4229100 w 10515600"/>
              <a:gd name="connsiteY4" fmla="*/ 38100 h 6877050"/>
              <a:gd name="connsiteX0" fmla="*/ 422910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29100 w 10629900"/>
              <a:gd name="connsiteY4" fmla="*/ 57150 h 6896100"/>
              <a:gd name="connsiteX0" fmla="*/ 421005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10050 w 10629900"/>
              <a:gd name="connsiteY4" fmla="*/ 57150 h 6896100"/>
              <a:gd name="connsiteX0" fmla="*/ 4286250 w 10629900"/>
              <a:gd name="connsiteY0" fmla="*/ 0 h 6915150"/>
              <a:gd name="connsiteX1" fmla="*/ 10629900 w 10629900"/>
              <a:gd name="connsiteY1" fmla="*/ 19050 h 6915150"/>
              <a:gd name="connsiteX2" fmla="*/ 8420100 w 10629900"/>
              <a:gd name="connsiteY2" fmla="*/ 6915150 h 6915150"/>
              <a:gd name="connsiteX3" fmla="*/ 0 w 10629900"/>
              <a:gd name="connsiteY3" fmla="*/ 6915150 h 6915150"/>
              <a:gd name="connsiteX4" fmla="*/ 4286250 w 10629900"/>
              <a:gd name="connsiteY4" fmla="*/ 0 h 6915150"/>
              <a:gd name="connsiteX0" fmla="*/ 4286250 w 8420100"/>
              <a:gd name="connsiteY0" fmla="*/ 0 h 6915150"/>
              <a:gd name="connsiteX1" fmla="*/ 8362950 w 8420100"/>
              <a:gd name="connsiteY1" fmla="*/ 19050 h 6915150"/>
              <a:gd name="connsiteX2" fmla="*/ 8420100 w 8420100"/>
              <a:gd name="connsiteY2" fmla="*/ 6915150 h 6915150"/>
              <a:gd name="connsiteX3" fmla="*/ 0 w 8420100"/>
              <a:gd name="connsiteY3" fmla="*/ 6915150 h 6915150"/>
              <a:gd name="connsiteX4" fmla="*/ 4286250 w 8420100"/>
              <a:gd name="connsiteY4" fmla="*/ 0 h 6915150"/>
              <a:gd name="connsiteX0" fmla="*/ 4286250 w 8362950"/>
              <a:gd name="connsiteY0" fmla="*/ 0 h 6915150"/>
              <a:gd name="connsiteX1" fmla="*/ 8362950 w 8362950"/>
              <a:gd name="connsiteY1" fmla="*/ 19050 h 6915150"/>
              <a:gd name="connsiteX2" fmla="*/ 8362950 w 8362950"/>
              <a:gd name="connsiteY2" fmla="*/ 6915150 h 6915150"/>
              <a:gd name="connsiteX3" fmla="*/ 0 w 8362950"/>
              <a:gd name="connsiteY3" fmla="*/ 6915150 h 6915150"/>
              <a:gd name="connsiteX4" fmla="*/ 4286250 w 8362950"/>
              <a:gd name="connsiteY4" fmla="*/ 0 h 6915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62950" h="6915150">
                <a:moveTo>
                  <a:pt x="4286250" y="0"/>
                </a:moveTo>
                <a:lnTo>
                  <a:pt x="8362950" y="19050"/>
                </a:lnTo>
                <a:lnTo>
                  <a:pt x="8362950" y="6915150"/>
                </a:lnTo>
                <a:lnTo>
                  <a:pt x="0" y="6915150"/>
                </a:lnTo>
                <a:lnTo>
                  <a:pt x="4286250" y="0"/>
                </a:lnTo>
                <a:close/>
              </a:path>
            </a:pathLst>
          </a:custGeom>
        </p:spPr>
        <p:txBody>
          <a:bodyPr anchor="ctr"/>
          <a:lstStyle>
            <a:lvl1pPr algn="ctr">
              <a:defRPr/>
            </a:lvl1pPr>
          </a:lstStyle>
          <a:p>
            <a:endParaRPr lang="en-GB" dirty="0"/>
          </a:p>
        </p:txBody>
      </p:sp>
    </p:spTree>
    <p:extLst>
      <p:ext uri="{BB962C8B-B14F-4D97-AF65-F5344CB8AC3E}">
        <p14:creationId xmlns:p14="http://schemas.microsoft.com/office/powerpoint/2010/main" val="10742645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Just Image">
    <p:bg>
      <p:bgPr>
        <a:solidFill>
          <a:schemeClr val="bg1"/>
        </a:solidFill>
        <a:effectLst/>
      </p:bgPr>
    </p:bg>
    <p:spTree>
      <p:nvGrpSpPr>
        <p:cNvPr id="1" name=""/>
        <p:cNvGrpSpPr/>
        <p:nvPr/>
      </p:nvGrpSpPr>
      <p:grpSpPr>
        <a:xfrm>
          <a:off x="0" y="0"/>
          <a:ext cx="0" cy="0"/>
          <a:chOff x="0" y="0"/>
          <a:chExt cx="0" cy="0"/>
        </a:xfrm>
      </p:grpSpPr>
      <p:sp>
        <p:nvSpPr>
          <p:cNvPr id="5" name="Rectangle 4"/>
          <p:cNvSpPr/>
          <p:nvPr userDrawn="1"/>
        </p:nvSpPr>
        <p:spPr>
          <a:xfrm>
            <a:off x="-1" y="4136571"/>
            <a:ext cx="2177143" cy="27214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Picture Placeholder 2"/>
          <p:cNvSpPr>
            <a:spLocks noGrp="1"/>
          </p:cNvSpPr>
          <p:nvPr>
            <p:ph type="pic" sz="quarter" idx="12"/>
          </p:nvPr>
        </p:nvSpPr>
        <p:spPr>
          <a:xfrm>
            <a:off x="-7577" y="-13247"/>
            <a:ext cx="12206721" cy="6871248"/>
          </a:xfrm>
          <a:custGeom>
            <a:avLst/>
            <a:gdLst>
              <a:gd name="connsiteX0" fmla="*/ 0 w 8191500"/>
              <a:gd name="connsiteY0" fmla="*/ 0 h 6858000"/>
              <a:gd name="connsiteX1" fmla="*/ 8191500 w 8191500"/>
              <a:gd name="connsiteY1" fmla="*/ 0 h 6858000"/>
              <a:gd name="connsiteX2" fmla="*/ 8191500 w 8191500"/>
              <a:gd name="connsiteY2" fmla="*/ 6858000 h 6858000"/>
              <a:gd name="connsiteX3" fmla="*/ 0 w 8191500"/>
              <a:gd name="connsiteY3" fmla="*/ 6858000 h 6858000"/>
              <a:gd name="connsiteX4" fmla="*/ 0 w 8191500"/>
              <a:gd name="connsiteY4" fmla="*/ 0 h 6858000"/>
              <a:gd name="connsiteX0" fmla="*/ 0 w 9620250"/>
              <a:gd name="connsiteY0" fmla="*/ 19050 h 6877050"/>
              <a:gd name="connsiteX1" fmla="*/ 9620250 w 9620250"/>
              <a:gd name="connsiteY1" fmla="*/ 0 h 6877050"/>
              <a:gd name="connsiteX2" fmla="*/ 8191500 w 9620250"/>
              <a:gd name="connsiteY2" fmla="*/ 6877050 h 6877050"/>
              <a:gd name="connsiteX3" fmla="*/ 0 w 9620250"/>
              <a:gd name="connsiteY3" fmla="*/ 6877050 h 6877050"/>
              <a:gd name="connsiteX4" fmla="*/ 0 w 9620250"/>
              <a:gd name="connsiteY4" fmla="*/ 19050 h 6877050"/>
              <a:gd name="connsiteX0" fmla="*/ 3295650 w 9620250"/>
              <a:gd name="connsiteY0" fmla="*/ 38100 h 6877050"/>
              <a:gd name="connsiteX1" fmla="*/ 9620250 w 9620250"/>
              <a:gd name="connsiteY1" fmla="*/ 0 h 6877050"/>
              <a:gd name="connsiteX2" fmla="*/ 8191500 w 9620250"/>
              <a:gd name="connsiteY2" fmla="*/ 6877050 h 6877050"/>
              <a:gd name="connsiteX3" fmla="*/ 0 w 9620250"/>
              <a:gd name="connsiteY3" fmla="*/ 6877050 h 6877050"/>
              <a:gd name="connsiteX4" fmla="*/ 3295650 w 9620250"/>
              <a:gd name="connsiteY4" fmla="*/ 38100 h 6877050"/>
              <a:gd name="connsiteX0" fmla="*/ 4229100 w 10553700"/>
              <a:gd name="connsiteY0" fmla="*/ 38100 h 6877050"/>
              <a:gd name="connsiteX1" fmla="*/ 10553700 w 10553700"/>
              <a:gd name="connsiteY1" fmla="*/ 0 h 6877050"/>
              <a:gd name="connsiteX2" fmla="*/ 9124950 w 10553700"/>
              <a:gd name="connsiteY2" fmla="*/ 6877050 h 6877050"/>
              <a:gd name="connsiteX3" fmla="*/ 0 w 10553700"/>
              <a:gd name="connsiteY3" fmla="*/ 6877050 h 6877050"/>
              <a:gd name="connsiteX4" fmla="*/ 4229100 w 10553700"/>
              <a:gd name="connsiteY4" fmla="*/ 38100 h 6877050"/>
              <a:gd name="connsiteX0" fmla="*/ 4229100 w 10553700"/>
              <a:gd name="connsiteY0" fmla="*/ 38100 h 6877050"/>
              <a:gd name="connsiteX1" fmla="*/ 10553700 w 10553700"/>
              <a:gd name="connsiteY1" fmla="*/ 0 h 6877050"/>
              <a:gd name="connsiteX2" fmla="*/ 8420100 w 10553700"/>
              <a:gd name="connsiteY2" fmla="*/ 6877050 h 6877050"/>
              <a:gd name="connsiteX3" fmla="*/ 0 w 10553700"/>
              <a:gd name="connsiteY3" fmla="*/ 6877050 h 6877050"/>
              <a:gd name="connsiteX4" fmla="*/ 4229100 w 10553700"/>
              <a:gd name="connsiteY4" fmla="*/ 38100 h 6877050"/>
              <a:gd name="connsiteX0" fmla="*/ 4229100 w 10515600"/>
              <a:gd name="connsiteY0" fmla="*/ 38100 h 6877050"/>
              <a:gd name="connsiteX1" fmla="*/ 10515600 w 10515600"/>
              <a:gd name="connsiteY1" fmla="*/ 0 h 6877050"/>
              <a:gd name="connsiteX2" fmla="*/ 8420100 w 10515600"/>
              <a:gd name="connsiteY2" fmla="*/ 6877050 h 6877050"/>
              <a:gd name="connsiteX3" fmla="*/ 0 w 10515600"/>
              <a:gd name="connsiteY3" fmla="*/ 6877050 h 6877050"/>
              <a:gd name="connsiteX4" fmla="*/ 4229100 w 10515600"/>
              <a:gd name="connsiteY4" fmla="*/ 38100 h 6877050"/>
              <a:gd name="connsiteX0" fmla="*/ 422910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29100 w 10629900"/>
              <a:gd name="connsiteY4" fmla="*/ 57150 h 6896100"/>
              <a:gd name="connsiteX0" fmla="*/ 4210050 w 10629900"/>
              <a:gd name="connsiteY0" fmla="*/ 57150 h 6896100"/>
              <a:gd name="connsiteX1" fmla="*/ 10629900 w 10629900"/>
              <a:gd name="connsiteY1" fmla="*/ 0 h 6896100"/>
              <a:gd name="connsiteX2" fmla="*/ 8420100 w 10629900"/>
              <a:gd name="connsiteY2" fmla="*/ 6896100 h 6896100"/>
              <a:gd name="connsiteX3" fmla="*/ 0 w 10629900"/>
              <a:gd name="connsiteY3" fmla="*/ 6896100 h 6896100"/>
              <a:gd name="connsiteX4" fmla="*/ 4210050 w 10629900"/>
              <a:gd name="connsiteY4" fmla="*/ 57150 h 6896100"/>
              <a:gd name="connsiteX0" fmla="*/ 4210050 w 10241606"/>
              <a:gd name="connsiteY0" fmla="*/ 0 h 6838950"/>
              <a:gd name="connsiteX1" fmla="*/ 10241606 w 10241606"/>
              <a:gd name="connsiteY1" fmla="*/ 1169859 h 6838950"/>
              <a:gd name="connsiteX2" fmla="*/ 8420100 w 10241606"/>
              <a:gd name="connsiteY2" fmla="*/ 6838950 h 6838950"/>
              <a:gd name="connsiteX3" fmla="*/ 0 w 10241606"/>
              <a:gd name="connsiteY3" fmla="*/ 6838950 h 6838950"/>
              <a:gd name="connsiteX4" fmla="*/ 4210050 w 10241606"/>
              <a:gd name="connsiteY4" fmla="*/ 0 h 6838950"/>
              <a:gd name="connsiteX0" fmla="*/ 3480058 w 10241606"/>
              <a:gd name="connsiteY0" fmla="*/ 26086 h 5669091"/>
              <a:gd name="connsiteX1" fmla="*/ 10241606 w 10241606"/>
              <a:gd name="connsiteY1" fmla="*/ 0 h 5669091"/>
              <a:gd name="connsiteX2" fmla="*/ 8420100 w 10241606"/>
              <a:gd name="connsiteY2" fmla="*/ 5669091 h 5669091"/>
              <a:gd name="connsiteX3" fmla="*/ 0 w 10241606"/>
              <a:gd name="connsiteY3" fmla="*/ 5669091 h 5669091"/>
              <a:gd name="connsiteX4" fmla="*/ 3480058 w 10241606"/>
              <a:gd name="connsiteY4" fmla="*/ 26086 h 5669091"/>
              <a:gd name="connsiteX0" fmla="*/ 3480058 w 10257138"/>
              <a:gd name="connsiteY0" fmla="*/ 0 h 5643005"/>
              <a:gd name="connsiteX1" fmla="*/ 10257138 w 10257138"/>
              <a:gd name="connsiteY1" fmla="*/ 20509 h 5643005"/>
              <a:gd name="connsiteX2" fmla="*/ 8420100 w 10257138"/>
              <a:gd name="connsiteY2" fmla="*/ 5643005 h 5643005"/>
              <a:gd name="connsiteX3" fmla="*/ 0 w 10257138"/>
              <a:gd name="connsiteY3" fmla="*/ 5643005 h 5643005"/>
              <a:gd name="connsiteX4" fmla="*/ 3480058 w 10257138"/>
              <a:gd name="connsiteY4" fmla="*/ 0 h 5643005"/>
              <a:gd name="connsiteX0" fmla="*/ 3480058 w 10257138"/>
              <a:gd name="connsiteY0" fmla="*/ 0 h 5643005"/>
              <a:gd name="connsiteX1" fmla="*/ 10086289 w 10257138"/>
              <a:gd name="connsiteY1" fmla="*/ 4976 h 5643005"/>
              <a:gd name="connsiteX2" fmla="*/ 10257138 w 10257138"/>
              <a:gd name="connsiteY2" fmla="*/ 20509 h 5643005"/>
              <a:gd name="connsiteX3" fmla="*/ 8420100 w 10257138"/>
              <a:gd name="connsiteY3" fmla="*/ 5643005 h 5643005"/>
              <a:gd name="connsiteX4" fmla="*/ 0 w 10257138"/>
              <a:gd name="connsiteY4" fmla="*/ 5643005 h 5643005"/>
              <a:gd name="connsiteX5" fmla="*/ 3480058 w 10257138"/>
              <a:gd name="connsiteY5" fmla="*/ 0 h 5643005"/>
              <a:gd name="connsiteX0" fmla="*/ 3480058 w 10132884"/>
              <a:gd name="connsiteY0" fmla="*/ 0 h 5643005"/>
              <a:gd name="connsiteX1" fmla="*/ 10086289 w 10132884"/>
              <a:gd name="connsiteY1" fmla="*/ 4976 h 5643005"/>
              <a:gd name="connsiteX2" fmla="*/ 10132884 w 10132884"/>
              <a:gd name="connsiteY2" fmla="*/ 486462 h 5643005"/>
              <a:gd name="connsiteX3" fmla="*/ 8420100 w 10132884"/>
              <a:gd name="connsiteY3" fmla="*/ 5643005 h 5643005"/>
              <a:gd name="connsiteX4" fmla="*/ 0 w 10132884"/>
              <a:gd name="connsiteY4" fmla="*/ 5643005 h 5643005"/>
              <a:gd name="connsiteX5" fmla="*/ 3480058 w 10132884"/>
              <a:gd name="connsiteY5" fmla="*/ 0 h 5643005"/>
              <a:gd name="connsiteX0" fmla="*/ 3480058 w 10132884"/>
              <a:gd name="connsiteY0" fmla="*/ 0 h 5643005"/>
              <a:gd name="connsiteX1" fmla="*/ 10086289 w 10132884"/>
              <a:gd name="connsiteY1" fmla="*/ 4976 h 5643005"/>
              <a:gd name="connsiteX2" fmla="*/ 10132884 w 10132884"/>
              <a:gd name="connsiteY2" fmla="*/ 486462 h 5643005"/>
              <a:gd name="connsiteX3" fmla="*/ 8420100 w 10132884"/>
              <a:gd name="connsiteY3" fmla="*/ 5643005 h 5643005"/>
              <a:gd name="connsiteX4" fmla="*/ 0 w 10132884"/>
              <a:gd name="connsiteY4" fmla="*/ 5643005 h 5643005"/>
              <a:gd name="connsiteX5" fmla="*/ 130433 w 10132884"/>
              <a:gd name="connsiteY5" fmla="*/ 5441091 h 5643005"/>
              <a:gd name="connsiteX6" fmla="*/ 3480058 w 10132884"/>
              <a:gd name="connsiteY6" fmla="*/ 0 h 5643005"/>
              <a:gd name="connsiteX0" fmla="*/ 3349625 w 10002451"/>
              <a:gd name="connsiteY0" fmla="*/ 0 h 5643005"/>
              <a:gd name="connsiteX1" fmla="*/ 9955856 w 10002451"/>
              <a:gd name="connsiteY1" fmla="*/ 4976 h 5643005"/>
              <a:gd name="connsiteX2" fmla="*/ 10002451 w 10002451"/>
              <a:gd name="connsiteY2" fmla="*/ 486462 h 5643005"/>
              <a:gd name="connsiteX3" fmla="*/ 8289667 w 10002451"/>
              <a:gd name="connsiteY3" fmla="*/ 5643005 h 5643005"/>
              <a:gd name="connsiteX4" fmla="*/ 24885 w 10002451"/>
              <a:gd name="connsiteY4" fmla="*/ 5643005 h 5643005"/>
              <a:gd name="connsiteX5" fmla="*/ 0 w 10002451"/>
              <a:gd name="connsiteY5" fmla="*/ 5441091 h 5643005"/>
              <a:gd name="connsiteX6" fmla="*/ 3349625 w 10002451"/>
              <a:gd name="connsiteY6" fmla="*/ 0 h 5643005"/>
              <a:gd name="connsiteX0" fmla="*/ 3349625 w 10002451"/>
              <a:gd name="connsiteY0" fmla="*/ 0 h 5643005"/>
              <a:gd name="connsiteX1" fmla="*/ 9977212 w 10002451"/>
              <a:gd name="connsiteY1" fmla="*/ 41864 h 5643005"/>
              <a:gd name="connsiteX2" fmla="*/ 10002451 w 10002451"/>
              <a:gd name="connsiteY2" fmla="*/ 486462 h 5643005"/>
              <a:gd name="connsiteX3" fmla="*/ 8289667 w 10002451"/>
              <a:gd name="connsiteY3" fmla="*/ 5643005 h 5643005"/>
              <a:gd name="connsiteX4" fmla="*/ 24885 w 10002451"/>
              <a:gd name="connsiteY4" fmla="*/ 5643005 h 5643005"/>
              <a:gd name="connsiteX5" fmla="*/ 0 w 10002451"/>
              <a:gd name="connsiteY5" fmla="*/ 5441091 h 5643005"/>
              <a:gd name="connsiteX6" fmla="*/ 3349625 w 10002451"/>
              <a:gd name="connsiteY6" fmla="*/ 0 h 5643005"/>
              <a:gd name="connsiteX0" fmla="*/ 3349625 w 9977212"/>
              <a:gd name="connsiteY0" fmla="*/ 0 h 5643005"/>
              <a:gd name="connsiteX1" fmla="*/ 9977212 w 9977212"/>
              <a:gd name="connsiteY1" fmla="*/ 41864 h 5643005"/>
              <a:gd name="connsiteX2" fmla="*/ 9977212 w 9977212"/>
              <a:gd name="connsiteY2" fmla="*/ 564121 h 5643005"/>
              <a:gd name="connsiteX3" fmla="*/ 8289667 w 9977212"/>
              <a:gd name="connsiteY3" fmla="*/ 5643005 h 5643005"/>
              <a:gd name="connsiteX4" fmla="*/ 24885 w 9977212"/>
              <a:gd name="connsiteY4" fmla="*/ 5643005 h 5643005"/>
              <a:gd name="connsiteX5" fmla="*/ 0 w 9977212"/>
              <a:gd name="connsiteY5" fmla="*/ 5441091 h 5643005"/>
              <a:gd name="connsiteX6" fmla="*/ 3349625 w 9977212"/>
              <a:gd name="connsiteY6" fmla="*/ 0 h 5643005"/>
              <a:gd name="connsiteX0" fmla="*/ 3324386 w 9977212"/>
              <a:gd name="connsiteY0" fmla="*/ 0 h 5602234"/>
              <a:gd name="connsiteX1" fmla="*/ 9977212 w 9977212"/>
              <a:gd name="connsiteY1" fmla="*/ 1093 h 5602234"/>
              <a:gd name="connsiteX2" fmla="*/ 9977212 w 9977212"/>
              <a:gd name="connsiteY2" fmla="*/ 523350 h 5602234"/>
              <a:gd name="connsiteX3" fmla="*/ 8289667 w 9977212"/>
              <a:gd name="connsiteY3" fmla="*/ 5602234 h 5602234"/>
              <a:gd name="connsiteX4" fmla="*/ 24885 w 9977212"/>
              <a:gd name="connsiteY4" fmla="*/ 5602234 h 5602234"/>
              <a:gd name="connsiteX5" fmla="*/ 0 w 9977212"/>
              <a:gd name="connsiteY5" fmla="*/ 5400320 h 5602234"/>
              <a:gd name="connsiteX6" fmla="*/ 3324386 w 9977212"/>
              <a:gd name="connsiteY6" fmla="*/ 0 h 5602234"/>
              <a:gd name="connsiteX0" fmla="*/ 3299501 w 9952327"/>
              <a:gd name="connsiteY0" fmla="*/ 0 h 5602234"/>
              <a:gd name="connsiteX1" fmla="*/ 9952327 w 9952327"/>
              <a:gd name="connsiteY1" fmla="*/ 1093 h 5602234"/>
              <a:gd name="connsiteX2" fmla="*/ 9952327 w 9952327"/>
              <a:gd name="connsiteY2" fmla="*/ 523350 h 5602234"/>
              <a:gd name="connsiteX3" fmla="*/ 8264782 w 9952327"/>
              <a:gd name="connsiteY3" fmla="*/ 5602234 h 5602234"/>
              <a:gd name="connsiteX4" fmla="*/ 0 w 9952327"/>
              <a:gd name="connsiteY4" fmla="*/ 5602234 h 5602234"/>
              <a:gd name="connsiteX5" fmla="*/ 355 w 9952327"/>
              <a:gd name="connsiteY5" fmla="*/ 5363433 h 5602234"/>
              <a:gd name="connsiteX6" fmla="*/ 3299501 w 9952327"/>
              <a:gd name="connsiteY6" fmla="*/ 0 h 5602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52327" h="5602234">
                <a:moveTo>
                  <a:pt x="3299501" y="0"/>
                </a:moveTo>
                <a:lnTo>
                  <a:pt x="9952327" y="1093"/>
                </a:lnTo>
                <a:lnTo>
                  <a:pt x="9952327" y="523350"/>
                </a:lnTo>
                <a:lnTo>
                  <a:pt x="8264782" y="5602234"/>
                </a:lnTo>
                <a:lnTo>
                  <a:pt x="0" y="5602234"/>
                </a:lnTo>
                <a:cubicBezTo>
                  <a:pt x="118" y="5522634"/>
                  <a:pt x="237" y="5443033"/>
                  <a:pt x="355" y="5363433"/>
                </a:cubicBezTo>
                <a:lnTo>
                  <a:pt x="3299501" y="0"/>
                </a:lnTo>
                <a:close/>
              </a:path>
            </a:pathLst>
          </a:custGeom>
        </p:spPr>
        <p:txBody>
          <a:bodyPr anchor="ctr"/>
          <a:lstStyle>
            <a:lvl1pPr algn="ctr">
              <a:defRPr/>
            </a:lvl1pPr>
          </a:lstStyle>
          <a:p>
            <a:endParaRPr lang="en-GB" dirty="0"/>
          </a:p>
        </p:txBody>
      </p:sp>
    </p:spTree>
    <p:extLst>
      <p:ext uri="{BB962C8B-B14F-4D97-AF65-F5344CB8AC3E}">
        <p14:creationId xmlns:p14="http://schemas.microsoft.com/office/powerpoint/2010/main" val="214493957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10" name="Text Placeholder 22"/>
          <p:cNvSpPr>
            <a:spLocks noGrp="1"/>
          </p:cNvSpPr>
          <p:nvPr>
            <p:ph type="body" sz="quarter" idx="14" hasCustomPrompt="1"/>
          </p:nvPr>
        </p:nvSpPr>
        <p:spPr>
          <a:xfrm>
            <a:off x="731838" y="1399119"/>
            <a:ext cx="9182928"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3" name="Content Placeholder 2"/>
          <p:cNvSpPr>
            <a:spLocks noGrp="1"/>
          </p:cNvSpPr>
          <p:nvPr>
            <p:ph sz="half" idx="1"/>
          </p:nvPr>
        </p:nvSpPr>
        <p:spPr>
          <a:xfrm>
            <a:off x="731838" y="2031182"/>
            <a:ext cx="4477125" cy="4083868"/>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4" name="Content Placeholder 3"/>
          <p:cNvSpPr>
            <a:spLocks noGrp="1"/>
          </p:cNvSpPr>
          <p:nvPr>
            <p:ph sz="half" idx="2"/>
          </p:nvPr>
        </p:nvSpPr>
        <p:spPr>
          <a:xfrm>
            <a:off x="5437641" y="2031182"/>
            <a:ext cx="4477125" cy="4083868"/>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9" name="Text Placeholder 16"/>
          <p:cNvSpPr>
            <a:spLocks noGrp="1"/>
          </p:cNvSpPr>
          <p:nvPr>
            <p:ph type="body" sz="quarter" idx="13" hasCustomPrompt="1"/>
          </p:nvPr>
        </p:nvSpPr>
        <p:spPr>
          <a:xfrm>
            <a:off x="731838" y="856892"/>
            <a:ext cx="9182928"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Tree>
    <p:extLst>
      <p:ext uri="{BB962C8B-B14F-4D97-AF65-F5344CB8AC3E}">
        <p14:creationId xmlns:p14="http://schemas.microsoft.com/office/powerpoint/2010/main" val="722668473"/>
      </p:ext>
    </p:extLst>
  </p:cSld>
  <p:clrMapOvr>
    <a:masterClrMapping/>
  </p:clrMapOvr>
  <p:extLst>
    <p:ext uri="{DCECCB84-F9BA-43D5-87BE-67443E8EF086}">
      <p15:sldGuideLst xmlns:p15="http://schemas.microsoft.com/office/powerpoint/2012/main">
        <p15:guide id="1" orient="horz" pos="2160">
          <p15:clr>
            <a:srgbClr val="FBAE40"/>
          </p15:clr>
        </p15:guide>
        <p15:guide id="2" pos="461" userDrawn="1">
          <p15:clr>
            <a:srgbClr val="FBAE40"/>
          </p15:clr>
        </p15:guide>
        <p15:guide id="3" pos="7242">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wo content with long title">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23" name="Text Placeholder 22"/>
          <p:cNvSpPr>
            <a:spLocks noGrp="1"/>
          </p:cNvSpPr>
          <p:nvPr>
            <p:ph type="body" sz="quarter" idx="11" hasCustomPrompt="1"/>
          </p:nvPr>
        </p:nvSpPr>
        <p:spPr>
          <a:xfrm>
            <a:off x="731838" y="1819186"/>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731838"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5" name="Content Placeholder 2"/>
          <p:cNvSpPr>
            <a:spLocks noGrp="1"/>
          </p:cNvSpPr>
          <p:nvPr>
            <p:ph sz="half" idx="1"/>
          </p:nvPr>
        </p:nvSpPr>
        <p:spPr>
          <a:xfrm>
            <a:off x="731838" y="2476500"/>
            <a:ext cx="4477125" cy="3638550"/>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7" name="Content Placeholder 3"/>
          <p:cNvSpPr>
            <a:spLocks noGrp="1"/>
          </p:cNvSpPr>
          <p:nvPr>
            <p:ph sz="half" idx="2"/>
          </p:nvPr>
        </p:nvSpPr>
        <p:spPr>
          <a:xfrm>
            <a:off x="5437641" y="2476500"/>
            <a:ext cx="4477125" cy="3638550"/>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Tree>
    <p:extLst>
      <p:ext uri="{BB962C8B-B14F-4D97-AF65-F5344CB8AC3E}">
        <p14:creationId xmlns:p14="http://schemas.microsoft.com/office/powerpoint/2010/main" val="2960807094"/>
      </p:ext>
    </p:extLst>
  </p:cSld>
  <p:clrMapOvr>
    <a:masterClrMapping/>
  </p:clrMapOvr>
  <p:extLst>
    <p:ext uri="{DCECCB84-F9BA-43D5-87BE-67443E8EF086}">
      <p15:sldGuideLst xmlns:p15="http://schemas.microsoft.com/office/powerpoint/2012/main">
        <p15:guide id="1" orient="horz" pos="2160">
          <p15:clr>
            <a:srgbClr val="FBAE40"/>
          </p15:clr>
        </p15:guide>
        <p15:guide id="2" pos="461" userDrawn="1">
          <p15:clr>
            <a:srgbClr val="FBAE40"/>
          </p15:clr>
        </p15:guide>
        <p15:guide id="3" pos="7219">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wo Content just Titl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3" name="Content Placeholder 2"/>
          <p:cNvSpPr>
            <a:spLocks noGrp="1"/>
          </p:cNvSpPr>
          <p:nvPr>
            <p:ph sz="half" idx="1"/>
          </p:nvPr>
        </p:nvSpPr>
        <p:spPr>
          <a:xfrm>
            <a:off x="731838" y="1581150"/>
            <a:ext cx="4477125" cy="4533900"/>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4" name="Content Placeholder 3"/>
          <p:cNvSpPr>
            <a:spLocks noGrp="1"/>
          </p:cNvSpPr>
          <p:nvPr>
            <p:ph sz="half" idx="2"/>
          </p:nvPr>
        </p:nvSpPr>
        <p:spPr>
          <a:xfrm>
            <a:off x="5437641" y="1581150"/>
            <a:ext cx="4477125" cy="4533900"/>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9" name="Text Placeholder 16"/>
          <p:cNvSpPr>
            <a:spLocks noGrp="1"/>
          </p:cNvSpPr>
          <p:nvPr>
            <p:ph type="body" sz="quarter" idx="13" hasCustomPrompt="1"/>
          </p:nvPr>
        </p:nvSpPr>
        <p:spPr>
          <a:xfrm>
            <a:off x="731838" y="856892"/>
            <a:ext cx="9182928"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Tree>
    <p:extLst>
      <p:ext uri="{BB962C8B-B14F-4D97-AF65-F5344CB8AC3E}">
        <p14:creationId xmlns:p14="http://schemas.microsoft.com/office/powerpoint/2010/main" val="1016207810"/>
      </p:ext>
    </p:extLst>
  </p:cSld>
  <p:clrMapOvr>
    <a:masterClrMapping/>
  </p:clrMapOvr>
  <p:extLst>
    <p:ext uri="{DCECCB84-F9BA-43D5-87BE-67443E8EF086}">
      <p15:sldGuideLst xmlns:p15="http://schemas.microsoft.com/office/powerpoint/2012/main">
        <p15:guide id="1" orient="horz" pos="2160">
          <p15:clr>
            <a:srgbClr val="FBAE40"/>
          </p15:clr>
        </p15:guide>
        <p15:guide id="2" pos="461" userDrawn="1">
          <p15:clr>
            <a:srgbClr val="FBAE40"/>
          </p15:clr>
        </p15:guide>
        <p15:guide id="3" pos="7242">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 content with only long title">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17" name="Text Placeholder 16"/>
          <p:cNvSpPr>
            <a:spLocks noGrp="1"/>
          </p:cNvSpPr>
          <p:nvPr>
            <p:ph type="body" sz="quarter" idx="10" hasCustomPrompt="1"/>
          </p:nvPr>
        </p:nvSpPr>
        <p:spPr>
          <a:xfrm>
            <a:off x="731838"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5" name="Content Placeholder 2"/>
          <p:cNvSpPr>
            <a:spLocks noGrp="1"/>
          </p:cNvSpPr>
          <p:nvPr>
            <p:ph sz="half" idx="1"/>
          </p:nvPr>
        </p:nvSpPr>
        <p:spPr>
          <a:xfrm>
            <a:off x="731838" y="2000250"/>
            <a:ext cx="4477125" cy="4114800"/>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
        <p:nvSpPr>
          <p:cNvPr id="7" name="Content Placeholder 3"/>
          <p:cNvSpPr>
            <a:spLocks noGrp="1"/>
          </p:cNvSpPr>
          <p:nvPr>
            <p:ph sz="half" idx="2"/>
          </p:nvPr>
        </p:nvSpPr>
        <p:spPr>
          <a:xfrm>
            <a:off x="5437641" y="2000250"/>
            <a:ext cx="4429499" cy="4114800"/>
          </a:xfrm>
          <a:prstGeom prst="rect">
            <a:avLst/>
          </a:prstGeom>
        </p:spPr>
        <p:txBody>
          <a:bodyPr/>
          <a:lstStyle>
            <a:lvl1pPr marL="228600" indent="-228600">
              <a:defRPr lang="en-GB" sz="1600" kern="1200" dirty="0">
                <a:solidFill>
                  <a:srgbClr val="A6A8AB"/>
                </a:solidFill>
                <a:latin typeface="Arial" panose="020B0604020202020204" pitchFamily="34" charset="0"/>
                <a:ea typeface="+mn-ea"/>
                <a:cs typeface="Arial" panose="020B0604020202020204" pitchFamily="34" charset="0"/>
              </a:defRPr>
            </a:lvl1pPr>
            <a:lvl2pPr marL="228600" indent="-228600">
              <a:defRPr/>
            </a:lvl2pPr>
            <a:lvl3pPr marL="228600" indent="-228600">
              <a:defRPr/>
            </a:lvl3pPr>
            <a:lvl4pPr marL="228600" indent="-228600">
              <a:defRPr/>
            </a:lvl4pPr>
            <a:lvl5pPr marL="228600" indent="-228600">
              <a:defRPr/>
            </a:lvl5p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edit Master text styles</a:t>
            </a:r>
          </a:p>
        </p:txBody>
      </p:sp>
    </p:spTree>
    <p:extLst>
      <p:ext uri="{BB962C8B-B14F-4D97-AF65-F5344CB8AC3E}">
        <p14:creationId xmlns:p14="http://schemas.microsoft.com/office/powerpoint/2010/main" val="3150576847"/>
      </p:ext>
    </p:extLst>
  </p:cSld>
  <p:clrMapOvr>
    <a:masterClrMapping/>
  </p:clrMapOvr>
  <p:extLst>
    <p:ext uri="{DCECCB84-F9BA-43D5-87BE-67443E8EF086}">
      <p15:sldGuideLst xmlns:p15="http://schemas.microsoft.com/office/powerpoint/2012/main">
        <p15:guide id="1" orient="horz" pos="2160">
          <p15:clr>
            <a:srgbClr val="FBAE40"/>
          </p15:clr>
        </p15:guide>
        <p15:guide id="2" pos="461" userDrawn="1">
          <p15:clr>
            <a:srgbClr val="FBAE40"/>
          </p15:clr>
        </p15:guide>
        <p15:guide id="3" pos="7219">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6" name="Text Placeholder 16"/>
          <p:cNvSpPr>
            <a:spLocks noGrp="1"/>
          </p:cNvSpPr>
          <p:nvPr>
            <p:ph type="body" sz="quarter" idx="13" hasCustomPrompt="1"/>
          </p:nvPr>
        </p:nvSpPr>
        <p:spPr>
          <a:xfrm>
            <a:off x="731838" y="1763929"/>
            <a:ext cx="9152391" cy="1889671"/>
          </a:xfrm>
          <a:prstGeom prst="rect">
            <a:avLst/>
          </a:prstGeom>
        </p:spPr>
        <p:txBody>
          <a:bodyPr anchor="b"/>
          <a:lstStyle>
            <a:lvl1pPr marL="0" indent="0">
              <a:buNone/>
              <a:defRPr sz="4800" b="1" baseline="0">
                <a:latin typeface="Arial" panose="020B0604020202020204" pitchFamily="34" charset="0"/>
                <a:cs typeface="Arial" panose="020B0604020202020204" pitchFamily="34" charset="0"/>
              </a:defRPr>
            </a:lvl1pPr>
          </a:lstStyle>
          <a:p>
            <a:pPr lvl="0"/>
            <a:r>
              <a:rPr lang="en-US" dirty="0"/>
              <a:t>SECTION DIVIDER SLIDE</a:t>
            </a:r>
            <a:endParaRPr lang="en-GB" dirty="0"/>
          </a:p>
        </p:txBody>
      </p:sp>
      <p:sp>
        <p:nvSpPr>
          <p:cNvPr id="7" name="Text Placeholder 22"/>
          <p:cNvSpPr>
            <a:spLocks noGrp="1"/>
          </p:cNvSpPr>
          <p:nvPr>
            <p:ph type="body" sz="quarter" idx="14" hasCustomPrompt="1"/>
          </p:nvPr>
        </p:nvSpPr>
        <p:spPr>
          <a:xfrm>
            <a:off x="731838" y="3637749"/>
            <a:ext cx="9152391" cy="1802829"/>
          </a:xfrm>
          <a:prstGeom prst="rect">
            <a:avLst/>
          </a:prstGeom>
        </p:spPr>
        <p:txBody>
          <a:bodyPr/>
          <a:lstStyle>
            <a:lvl1pPr marL="0" indent="0" algn="l" defTabSz="914400" rtl="0" eaLnBrk="1" latinLnBrk="0" hangingPunct="1">
              <a:buNone/>
              <a:defRPr lang="en-GB" sz="40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Tree>
    <p:extLst>
      <p:ext uri="{BB962C8B-B14F-4D97-AF65-F5344CB8AC3E}">
        <p14:creationId xmlns:p14="http://schemas.microsoft.com/office/powerpoint/2010/main" val="14359390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46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ong Title and Content">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17" name="Text Placeholder 16"/>
          <p:cNvSpPr>
            <a:spLocks noGrp="1"/>
          </p:cNvSpPr>
          <p:nvPr>
            <p:ph type="body" sz="quarter" idx="10" hasCustomPrompt="1"/>
          </p:nvPr>
        </p:nvSpPr>
        <p:spPr>
          <a:xfrm>
            <a:off x="2313747"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25" name="Text Placeholder 24"/>
          <p:cNvSpPr>
            <a:spLocks noGrp="1"/>
          </p:cNvSpPr>
          <p:nvPr>
            <p:ph type="body" sz="quarter" idx="12" hasCustomPrompt="1"/>
          </p:nvPr>
        </p:nvSpPr>
        <p:spPr>
          <a:xfrm>
            <a:off x="2313748" y="1962150"/>
            <a:ext cx="9135302" cy="414412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8168761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Tree>
    <p:extLst>
      <p:ext uri="{BB962C8B-B14F-4D97-AF65-F5344CB8AC3E}">
        <p14:creationId xmlns:p14="http://schemas.microsoft.com/office/powerpoint/2010/main" val="325435021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3" name="Content Placeholder 2"/>
          <p:cNvSpPr>
            <a:spLocks noGrp="1"/>
          </p:cNvSpPr>
          <p:nvPr>
            <p:ph idx="1"/>
          </p:nvPr>
        </p:nvSpPr>
        <p:spPr>
          <a:xfrm>
            <a:off x="5229957" y="856893"/>
            <a:ext cx="4538157" cy="4629508"/>
          </a:xfrm>
          <a:prstGeom prst="rect">
            <a:avLst/>
          </a:prstGeom>
        </p:spPr>
        <p:txBody>
          <a:bodyPr/>
          <a:lstStyle>
            <a:lvl1pPr>
              <a:defRPr sz="2400">
                <a:solidFill>
                  <a:srgbClr val="A6A8AB"/>
                </a:solidFill>
              </a:defRPr>
            </a:lvl1pPr>
            <a:lvl2pPr>
              <a:defRPr sz="2000">
                <a:solidFill>
                  <a:srgbClr val="A6A8AB"/>
                </a:solidFill>
              </a:defRPr>
            </a:lvl2pPr>
            <a:lvl3pPr>
              <a:defRPr sz="1800">
                <a:solidFill>
                  <a:srgbClr val="A6A8AB"/>
                </a:solidFill>
              </a:defRPr>
            </a:lvl3pPr>
            <a:lvl4pPr>
              <a:defRPr sz="1600">
                <a:solidFill>
                  <a:srgbClr val="A6A8AB"/>
                </a:solidFill>
              </a:defRPr>
            </a:lvl4pPr>
            <a:lvl5pPr>
              <a:defRPr sz="1600">
                <a:solidFill>
                  <a:srgbClr val="A6A8AB"/>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742854" y="2057400"/>
            <a:ext cx="4343400" cy="3811588"/>
          </a:xfrm>
          <a:prstGeom prst="rect">
            <a:avLst/>
          </a:prstGeom>
        </p:spPr>
        <p:txBody>
          <a:bodyPr/>
          <a:lstStyle>
            <a:lvl1pPr marL="0" indent="0">
              <a:buNone/>
              <a:defRPr sz="1600">
                <a:solidFill>
                  <a:srgbClr val="A6A8AB"/>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4" name="Text Placeholder 16"/>
          <p:cNvSpPr>
            <a:spLocks noGrp="1"/>
          </p:cNvSpPr>
          <p:nvPr>
            <p:ph type="body" sz="quarter" idx="13" hasCustomPrompt="1"/>
          </p:nvPr>
        </p:nvSpPr>
        <p:spPr>
          <a:xfrm>
            <a:off x="742854" y="856892"/>
            <a:ext cx="4343400"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15" name="Text Placeholder 22"/>
          <p:cNvSpPr>
            <a:spLocks noGrp="1"/>
          </p:cNvSpPr>
          <p:nvPr>
            <p:ph type="body" sz="quarter" idx="14" hasCustomPrompt="1"/>
          </p:nvPr>
        </p:nvSpPr>
        <p:spPr>
          <a:xfrm>
            <a:off x="742854" y="1399119"/>
            <a:ext cx="4343400"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Tree>
    <p:extLst>
      <p:ext uri="{BB962C8B-B14F-4D97-AF65-F5344CB8AC3E}">
        <p14:creationId xmlns:p14="http://schemas.microsoft.com/office/powerpoint/2010/main" val="5812285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461" userDrawn="1">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flipH="1">
            <a:off x="8177700" y="-1"/>
            <a:ext cx="4014300" cy="6858001"/>
          </a:xfrm>
          <a:prstGeom prst="rect">
            <a:avLst/>
          </a:prstGeom>
        </p:spPr>
      </p:pic>
      <p:sp>
        <p:nvSpPr>
          <p:cNvPr id="3" name="Vertical Text Placeholder 2"/>
          <p:cNvSpPr>
            <a:spLocks noGrp="1"/>
          </p:cNvSpPr>
          <p:nvPr>
            <p:ph type="body" orient="vert" idx="1"/>
          </p:nvPr>
        </p:nvSpPr>
        <p:spPr>
          <a:xfrm rot="10800000">
            <a:off x="731836" y="1957194"/>
            <a:ext cx="9137877" cy="3505760"/>
          </a:xfrm>
          <a:prstGeom prst="rect">
            <a:avLst/>
          </a:prstGeom>
        </p:spPr>
        <p:txBody>
          <a:bodyPr vert="eaVert"/>
          <a:lstStyle>
            <a:lvl1pPr>
              <a:defRPr sz="1600">
                <a:solidFill>
                  <a:srgbClr val="A6A8AB"/>
                </a:solidFill>
              </a:defRPr>
            </a:lvl1pPr>
            <a:lvl2pPr>
              <a:defRPr sz="1600">
                <a:solidFill>
                  <a:srgbClr val="A6A8AB"/>
                </a:solidFill>
              </a:defRPr>
            </a:lvl2pPr>
            <a:lvl3pPr>
              <a:defRPr sz="1600">
                <a:solidFill>
                  <a:srgbClr val="A6A8AB"/>
                </a:solidFill>
              </a:defRPr>
            </a:lvl3pPr>
            <a:lvl4pPr>
              <a:defRPr sz="1600">
                <a:solidFill>
                  <a:srgbClr val="A6A8AB"/>
                </a:solidFill>
              </a:defRPr>
            </a:lvl4pPr>
            <a:lvl5pPr>
              <a:defRPr sz="1600">
                <a:solidFill>
                  <a:srgbClr val="A6A8A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ext Placeholder 16"/>
          <p:cNvSpPr>
            <a:spLocks noGrp="1"/>
          </p:cNvSpPr>
          <p:nvPr>
            <p:ph type="body" sz="quarter" idx="13" hasCustomPrompt="1"/>
          </p:nvPr>
        </p:nvSpPr>
        <p:spPr>
          <a:xfrm>
            <a:off x="731840" y="856892"/>
            <a:ext cx="9137876"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8" name="Text Placeholder 22"/>
          <p:cNvSpPr>
            <a:spLocks noGrp="1"/>
          </p:cNvSpPr>
          <p:nvPr>
            <p:ph type="body" sz="quarter" idx="14" hasCustomPrompt="1"/>
          </p:nvPr>
        </p:nvSpPr>
        <p:spPr>
          <a:xfrm>
            <a:off x="731840" y="1399119"/>
            <a:ext cx="9137876"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Tree>
    <p:extLst>
      <p:ext uri="{BB962C8B-B14F-4D97-AF65-F5344CB8AC3E}">
        <p14:creationId xmlns:p14="http://schemas.microsoft.com/office/powerpoint/2010/main" val="6383843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461" userDrawn="1">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36626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title and Two Content">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23" name="Text Placeholder 22"/>
          <p:cNvSpPr>
            <a:spLocks noGrp="1"/>
          </p:cNvSpPr>
          <p:nvPr>
            <p:ph type="body" sz="quarter" idx="11" hasCustomPrompt="1"/>
          </p:nvPr>
        </p:nvSpPr>
        <p:spPr>
          <a:xfrm>
            <a:off x="2313747" y="1399119"/>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2313747" y="856892"/>
            <a:ext cx="913530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25" name="Text Placeholder 24"/>
          <p:cNvSpPr>
            <a:spLocks noGrp="1"/>
          </p:cNvSpPr>
          <p:nvPr>
            <p:ph type="body" sz="quarter" idx="12" hasCustomPrompt="1"/>
          </p:nvPr>
        </p:nvSpPr>
        <p:spPr>
          <a:xfrm>
            <a:off x="2313748" y="2033124"/>
            <a:ext cx="4468053" cy="4073155"/>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6" name="Text Placeholder 24"/>
          <p:cNvSpPr>
            <a:spLocks noGrp="1"/>
          </p:cNvSpPr>
          <p:nvPr>
            <p:ph type="body" sz="quarter" idx="13" hasCustomPrompt="1"/>
          </p:nvPr>
        </p:nvSpPr>
        <p:spPr>
          <a:xfrm>
            <a:off x="7000046" y="2033124"/>
            <a:ext cx="4468053" cy="4073155"/>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361670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17" name="Text Placeholder 16"/>
          <p:cNvSpPr>
            <a:spLocks noGrp="1"/>
          </p:cNvSpPr>
          <p:nvPr>
            <p:ph type="body" sz="quarter" idx="10" hasCustomPrompt="1"/>
          </p:nvPr>
        </p:nvSpPr>
        <p:spPr>
          <a:xfrm>
            <a:off x="2313747" y="856892"/>
            <a:ext cx="9135302" cy="558077"/>
          </a:xfrm>
          <a:prstGeom prst="rect">
            <a:avLst/>
          </a:prstGeom>
        </p:spPr>
        <p:txBody>
          <a:bodyPr/>
          <a:lstStyle>
            <a:lvl1pPr marL="0" indent="0">
              <a:buNone/>
              <a:defRPr sz="3600" b="1" baseline="0">
                <a:latin typeface="Arial" panose="020B0604020202020204" pitchFamily="34" charset="0"/>
                <a:cs typeface="Arial" panose="020B0604020202020204" pitchFamily="34" charset="0"/>
              </a:defRPr>
            </a:lvl1pPr>
          </a:lstStyle>
          <a:p>
            <a:pPr lvl="0"/>
            <a:r>
              <a:rPr lang="en-US" dirty="0"/>
              <a:t>TITLE GOES HERE</a:t>
            </a:r>
            <a:endParaRPr lang="en-GB" dirty="0"/>
          </a:p>
        </p:txBody>
      </p:sp>
      <p:sp>
        <p:nvSpPr>
          <p:cNvPr id="5" name="Text Placeholder 24"/>
          <p:cNvSpPr>
            <a:spLocks noGrp="1"/>
          </p:cNvSpPr>
          <p:nvPr>
            <p:ph type="body" sz="quarter" idx="12" hasCustomPrompt="1"/>
          </p:nvPr>
        </p:nvSpPr>
        <p:spPr>
          <a:xfrm>
            <a:off x="2313748" y="1562100"/>
            <a:ext cx="4468053" cy="45441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7" name="Text Placeholder 24"/>
          <p:cNvSpPr>
            <a:spLocks noGrp="1"/>
          </p:cNvSpPr>
          <p:nvPr>
            <p:ph type="body" sz="quarter" idx="13" hasCustomPrompt="1"/>
          </p:nvPr>
        </p:nvSpPr>
        <p:spPr>
          <a:xfrm>
            <a:off x="7000046" y="1562100"/>
            <a:ext cx="4468053" cy="45441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207784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ng Title, Subtitle and Two Content">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23" name="Text Placeholder 22"/>
          <p:cNvSpPr>
            <a:spLocks noGrp="1"/>
          </p:cNvSpPr>
          <p:nvPr>
            <p:ph type="body" sz="quarter" idx="11" hasCustomPrompt="1"/>
          </p:nvPr>
        </p:nvSpPr>
        <p:spPr>
          <a:xfrm>
            <a:off x="2313747" y="1819186"/>
            <a:ext cx="9135302" cy="452676"/>
          </a:xfrm>
          <a:prstGeom prst="rect">
            <a:avLst/>
          </a:prstGeom>
        </p:spPr>
        <p:txBody>
          <a:bodyPr/>
          <a:lstStyle>
            <a:lvl1pPr marL="0" indent="0" algn="l" defTabSz="914400" rtl="0" eaLnBrk="1" latinLnBrk="0" hangingPunct="1">
              <a:buNone/>
              <a:defRPr lang="en-GB" sz="28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Subtitle goes here</a:t>
            </a:r>
            <a:endParaRPr lang="en-GB" dirty="0"/>
          </a:p>
        </p:txBody>
      </p:sp>
      <p:sp>
        <p:nvSpPr>
          <p:cNvPr id="17" name="Text Placeholder 16"/>
          <p:cNvSpPr>
            <a:spLocks noGrp="1"/>
          </p:cNvSpPr>
          <p:nvPr>
            <p:ph type="body" sz="quarter" idx="10" hasCustomPrompt="1"/>
          </p:nvPr>
        </p:nvSpPr>
        <p:spPr>
          <a:xfrm>
            <a:off x="2313747"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7" name="Text Placeholder 24"/>
          <p:cNvSpPr>
            <a:spLocks noGrp="1"/>
          </p:cNvSpPr>
          <p:nvPr>
            <p:ph type="body" sz="quarter" idx="12" hasCustomPrompt="1"/>
          </p:nvPr>
        </p:nvSpPr>
        <p:spPr>
          <a:xfrm>
            <a:off x="2313748" y="2419350"/>
            <a:ext cx="4468053" cy="368692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8" name="Text Placeholder 24"/>
          <p:cNvSpPr>
            <a:spLocks noGrp="1"/>
          </p:cNvSpPr>
          <p:nvPr>
            <p:ph type="body" sz="quarter" idx="13" hasCustomPrompt="1"/>
          </p:nvPr>
        </p:nvSpPr>
        <p:spPr>
          <a:xfrm>
            <a:off x="7000046" y="2419350"/>
            <a:ext cx="4468053" cy="368692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12632213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21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ong Title and Two Content">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67022" t="8663" b="16235"/>
          <a:stretch/>
        </p:blipFill>
        <p:spPr>
          <a:xfrm>
            <a:off x="0" y="-1"/>
            <a:ext cx="4014300" cy="6858001"/>
          </a:xfrm>
          <a:prstGeom prst="rect">
            <a:avLst/>
          </a:prstGeom>
        </p:spPr>
      </p:pic>
      <p:sp>
        <p:nvSpPr>
          <p:cNvPr id="17" name="Text Placeholder 16"/>
          <p:cNvSpPr>
            <a:spLocks noGrp="1"/>
          </p:cNvSpPr>
          <p:nvPr>
            <p:ph type="body" sz="quarter" idx="10" hasCustomPrompt="1"/>
          </p:nvPr>
        </p:nvSpPr>
        <p:spPr>
          <a:xfrm>
            <a:off x="2313747" y="856892"/>
            <a:ext cx="9135302" cy="962294"/>
          </a:xfrm>
          <a:prstGeom prst="rect">
            <a:avLst/>
          </a:prstGeom>
        </p:spPr>
        <p:txBody>
          <a:bodyPr/>
          <a:lstStyle>
            <a:lvl1pPr marL="0" indent="0">
              <a:lnSpc>
                <a:spcPct val="85000"/>
              </a:lnSpc>
              <a:buNone/>
              <a:defRPr sz="3600" b="1" baseline="0">
                <a:latin typeface="Arial" panose="020B0604020202020204" pitchFamily="34" charset="0"/>
                <a:cs typeface="Arial" panose="020B0604020202020204" pitchFamily="34" charset="0"/>
              </a:defRPr>
            </a:lvl1pPr>
          </a:lstStyle>
          <a:p>
            <a:pPr lvl="0"/>
            <a:r>
              <a:rPr lang="en-US" dirty="0"/>
              <a:t>A LONGER TITLE GOES HERE OVER TWO LINES</a:t>
            </a:r>
            <a:endParaRPr lang="en-GB" dirty="0"/>
          </a:p>
        </p:txBody>
      </p:sp>
      <p:sp>
        <p:nvSpPr>
          <p:cNvPr id="5" name="Text Placeholder 24"/>
          <p:cNvSpPr>
            <a:spLocks noGrp="1"/>
          </p:cNvSpPr>
          <p:nvPr>
            <p:ph type="body" sz="quarter" idx="12" hasCustomPrompt="1"/>
          </p:nvPr>
        </p:nvSpPr>
        <p:spPr>
          <a:xfrm>
            <a:off x="2313748" y="1981200"/>
            <a:ext cx="4468053" cy="41250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
        <p:nvSpPr>
          <p:cNvPr id="7" name="Text Placeholder 24"/>
          <p:cNvSpPr>
            <a:spLocks noGrp="1"/>
          </p:cNvSpPr>
          <p:nvPr>
            <p:ph type="body" sz="quarter" idx="13" hasCustomPrompt="1"/>
          </p:nvPr>
        </p:nvSpPr>
        <p:spPr>
          <a:xfrm>
            <a:off x="7000046" y="1981200"/>
            <a:ext cx="4468053" cy="41250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GB" sz="1600" kern="1200" dirty="0">
                <a:solidFill>
                  <a:srgbClr val="A6A8AB"/>
                </a:solidFill>
                <a:latin typeface="Arial" panose="020B0604020202020204" pitchFamily="34" charset="0"/>
                <a:ea typeface="+mn-ea"/>
                <a:cs typeface="Arial" panose="020B0604020202020204" pitchFamily="34" charset="0"/>
              </a:defRPr>
            </a:lvl1pPr>
          </a:lstStyle>
          <a:p>
            <a:pPr lvl="0"/>
            <a:r>
              <a:rPr lang="en-US" dirty="0"/>
              <a:t>Lorem Ipsum</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Lorem Ipsum</a:t>
            </a:r>
            <a:endParaRPr lang="en-GB" dirty="0"/>
          </a:p>
          <a:p>
            <a:pPr lvl="0"/>
            <a:endParaRPr lang="en-GB" dirty="0"/>
          </a:p>
        </p:txBody>
      </p:sp>
    </p:spTree>
    <p:extLst>
      <p:ext uri="{BB962C8B-B14F-4D97-AF65-F5344CB8AC3E}">
        <p14:creationId xmlns:p14="http://schemas.microsoft.com/office/powerpoint/2010/main" val="1015558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18" Type="http://schemas.openxmlformats.org/officeDocument/2006/relationships/slideLayout" Target="../slideLayouts/slideLayout47.xml"/><Relationship Id="rId26" Type="http://schemas.openxmlformats.org/officeDocument/2006/relationships/image" Target="../media/image1.png"/><Relationship Id="rId3" Type="http://schemas.openxmlformats.org/officeDocument/2006/relationships/slideLayout" Target="../slideLayouts/slideLayout32.xml"/><Relationship Id="rId21" Type="http://schemas.openxmlformats.org/officeDocument/2006/relationships/slideLayout" Target="../slideLayouts/slideLayout50.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17" Type="http://schemas.openxmlformats.org/officeDocument/2006/relationships/slideLayout" Target="../slideLayouts/slideLayout46.xml"/><Relationship Id="rId25" Type="http://schemas.openxmlformats.org/officeDocument/2006/relationships/theme" Target="../theme/theme2.xml"/><Relationship Id="rId2" Type="http://schemas.openxmlformats.org/officeDocument/2006/relationships/slideLayout" Target="../slideLayouts/slideLayout31.xml"/><Relationship Id="rId16" Type="http://schemas.openxmlformats.org/officeDocument/2006/relationships/slideLayout" Target="../slideLayouts/slideLayout45.xml"/><Relationship Id="rId20" Type="http://schemas.openxmlformats.org/officeDocument/2006/relationships/slideLayout" Target="../slideLayouts/slideLayout49.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24" Type="http://schemas.openxmlformats.org/officeDocument/2006/relationships/slideLayout" Target="../slideLayouts/slideLayout53.xml"/><Relationship Id="rId5" Type="http://schemas.openxmlformats.org/officeDocument/2006/relationships/slideLayout" Target="../slideLayouts/slideLayout34.xml"/><Relationship Id="rId15" Type="http://schemas.openxmlformats.org/officeDocument/2006/relationships/slideLayout" Target="../slideLayouts/slideLayout44.xml"/><Relationship Id="rId23" Type="http://schemas.openxmlformats.org/officeDocument/2006/relationships/slideLayout" Target="../slideLayouts/slideLayout52.xml"/><Relationship Id="rId10" Type="http://schemas.openxmlformats.org/officeDocument/2006/relationships/slideLayout" Target="../slideLayouts/slideLayout39.xml"/><Relationship Id="rId19" Type="http://schemas.openxmlformats.org/officeDocument/2006/relationships/slideLayout" Target="../slideLayouts/slideLayout48.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 Id="rId22"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10542216" y="5591715"/>
            <a:ext cx="1374011" cy="1014748"/>
          </a:xfrm>
          <a:prstGeom prst="rect">
            <a:avLst/>
          </a:prstGeom>
        </p:spPr>
      </p:pic>
    </p:spTree>
    <p:extLst>
      <p:ext uri="{BB962C8B-B14F-4D97-AF65-F5344CB8AC3E}">
        <p14:creationId xmlns:p14="http://schemas.microsoft.com/office/powerpoint/2010/main" val="2875510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8" r:id="rId3"/>
    <p:sldLayoutId id="2147483667" r:id="rId4"/>
    <p:sldLayoutId id="2147483669" r:id="rId5"/>
    <p:sldLayoutId id="2147483672" r:id="rId6"/>
    <p:sldLayoutId id="2147483673" r:id="rId7"/>
    <p:sldLayoutId id="2147483674" r:id="rId8"/>
    <p:sldLayoutId id="2147483675" r:id="rId9"/>
    <p:sldLayoutId id="2147483670" r:id="rId10"/>
    <p:sldLayoutId id="2147483654" r:id="rId11"/>
    <p:sldLayoutId id="2147483708" r:id="rId12"/>
    <p:sldLayoutId id="2147483677" r:id="rId13"/>
    <p:sldLayoutId id="2147483709" r:id="rId14"/>
    <p:sldLayoutId id="2147483678" r:id="rId15"/>
    <p:sldLayoutId id="2147483652" r:id="rId16"/>
    <p:sldLayoutId id="2147483671" r:id="rId17"/>
    <p:sldLayoutId id="2147483704" r:id="rId18"/>
    <p:sldLayoutId id="2147483705" r:id="rId19"/>
    <p:sldLayoutId id="2147483735" r:id="rId20"/>
    <p:sldLayoutId id="2147483736" r:id="rId21"/>
    <p:sldLayoutId id="2147483737" r:id="rId22"/>
    <p:sldLayoutId id="2147483738" r:id="rId23"/>
    <p:sldLayoutId id="2147483665" r:id="rId24"/>
    <p:sldLayoutId id="2147483655" r:id="rId25"/>
    <p:sldLayoutId id="2147483656" r:id="rId26"/>
    <p:sldLayoutId id="2147483658" r:id="rId27"/>
    <p:sldLayoutId id="2147483666" r:id="rId28"/>
    <p:sldLayoutId id="2147483739" r:id="rId2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263867" y="5591715"/>
            <a:ext cx="1374011" cy="1014748"/>
          </a:xfrm>
          <a:prstGeom prst="rect">
            <a:avLst/>
          </a:prstGeom>
        </p:spPr>
      </p:pic>
    </p:spTree>
    <p:extLst>
      <p:ext uri="{BB962C8B-B14F-4D97-AF65-F5344CB8AC3E}">
        <p14:creationId xmlns:p14="http://schemas.microsoft.com/office/powerpoint/2010/main" val="2704918363"/>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 id="2147483729" r:id="rId19"/>
    <p:sldLayoutId id="2147483730" r:id="rId20"/>
    <p:sldLayoutId id="2147483731" r:id="rId21"/>
    <p:sldLayoutId id="2147483732" r:id="rId22"/>
    <p:sldLayoutId id="2147483733" r:id="rId23"/>
    <p:sldLayoutId id="2147483734" r:id="rId2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8" Type="http://schemas.openxmlformats.org/officeDocument/2006/relationships/hyperlink" Target="http://www.truckcartellegalaction.com/" TargetMode="External"/><Relationship Id="rId3" Type="http://schemas.openxmlformats.org/officeDocument/2006/relationships/notesSlide" Target="../notesSlides/notesSlide11.xml"/><Relationship Id="rId7" Type="http://schemas.openxmlformats.org/officeDocument/2006/relationships/hyperlink" Target="mailto:went@exchangechambers.co.uk" TargetMode="Externa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hyperlink" Target="mailto:steven.meyerhoff@backhouses.co.uk" TargetMode="External"/><Relationship Id="rId5" Type="http://schemas.openxmlformats.org/officeDocument/2006/relationships/hyperlink" Target="mailto:c.wattley@rha.uk.net" TargetMode="External"/><Relationship Id="rId4" Type="http://schemas.openxmlformats.org/officeDocument/2006/relationships/hyperlink" Target="mailto:r.smith@rha.uk.net"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923396" y="4798217"/>
            <a:ext cx="6268604" cy="673194"/>
          </a:xfrm>
        </p:spPr>
        <p:txBody>
          <a:bodyPr/>
          <a:lstStyle/>
          <a:p>
            <a:pPr marL="12700" indent="-12700"/>
            <a:r>
              <a:rPr lang="en-GB" sz="3000" dirty="0">
                <a:solidFill>
                  <a:srgbClr val="0070C0"/>
                </a:solidFill>
              </a:rPr>
              <a:t>Scottish Wholesale Association, November 2018</a:t>
            </a:r>
          </a:p>
        </p:txBody>
      </p:sp>
      <p:sp>
        <p:nvSpPr>
          <p:cNvPr id="3" name="Text Placeholder 2"/>
          <p:cNvSpPr>
            <a:spLocks noGrp="1"/>
          </p:cNvSpPr>
          <p:nvPr>
            <p:ph type="body" sz="quarter" idx="14"/>
          </p:nvPr>
        </p:nvSpPr>
        <p:spPr>
          <a:xfrm>
            <a:off x="5798042" y="1825014"/>
            <a:ext cx="6278029" cy="2614464"/>
          </a:xfrm>
        </p:spPr>
        <p:txBody>
          <a:bodyPr/>
          <a:lstStyle/>
          <a:p>
            <a:r>
              <a:rPr lang="en-GB" dirty="0"/>
              <a:t>  An A-Z of the RHA’s Collective Claim Against the Truck Cartel</a:t>
            </a:r>
          </a:p>
        </p:txBody>
      </p:sp>
      <p:sp>
        <p:nvSpPr>
          <p:cNvPr id="5" name="TextBox 4"/>
          <p:cNvSpPr txBox="1"/>
          <p:nvPr>
            <p:custDataLst>
              <p:tags r:id="rId1"/>
            </p:custDataLst>
          </p:nvPr>
        </p:nvSpPr>
        <p:spPr>
          <a:xfrm>
            <a:off x="19558000" y="0"/>
            <a:ext cx="635000" cy="635000"/>
          </a:xfrm>
          <a:prstGeom prst="rect">
            <a:avLst/>
          </a:prstGeom>
          <a:noFill/>
        </p:spPr>
        <p:txBody>
          <a:bodyPr vert="horz" rtlCol="0">
            <a:spAutoFit/>
          </a:bodyPr>
          <a:lstStyle/>
          <a:p>
            <a:endParaRPr lang="en-GB"/>
          </a:p>
        </p:txBody>
      </p:sp>
      <p:sp>
        <p:nvSpPr>
          <p:cNvPr id="4" name="TextBox 3"/>
          <p:cNvSpPr txBox="1"/>
          <p:nvPr/>
        </p:nvSpPr>
        <p:spPr>
          <a:xfrm>
            <a:off x="8937057" y="6067759"/>
            <a:ext cx="3254943" cy="646331"/>
          </a:xfrm>
          <a:prstGeom prst="rect">
            <a:avLst/>
          </a:prstGeom>
          <a:noFill/>
        </p:spPr>
        <p:txBody>
          <a:bodyPr wrap="square" rtlCol="0">
            <a:spAutoFit/>
          </a:bodyPr>
          <a:lstStyle/>
          <a:p>
            <a:r>
              <a:rPr lang="en-US" u="sng" dirty="0"/>
              <a:t>Privileged and Confidential</a:t>
            </a:r>
          </a:p>
          <a:p>
            <a:endParaRPr lang="en-US" dirty="0"/>
          </a:p>
        </p:txBody>
      </p:sp>
    </p:spTree>
    <p:extLst>
      <p:ext uri="{BB962C8B-B14F-4D97-AF65-F5344CB8AC3E}">
        <p14:creationId xmlns:p14="http://schemas.microsoft.com/office/powerpoint/2010/main" val="3617824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313748" y="263642"/>
            <a:ext cx="9135302" cy="894962"/>
          </a:xfrm>
        </p:spPr>
        <p:txBody>
          <a:bodyPr/>
          <a:lstStyle/>
          <a:p>
            <a:r>
              <a:rPr lang="en-GB" sz="2800" dirty="0"/>
              <a:t>How much of their compensation will operators actually receive?</a:t>
            </a:r>
          </a:p>
        </p:txBody>
      </p:sp>
      <p:sp>
        <p:nvSpPr>
          <p:cNvPr id="4" name="Text Placeholder 3"/>
          <p:cNvSpPr>
            <a:spLocks noGrp="1"/>
          </p:cNvSpPr>
          <p:nvPr>
            <p:ph type="body" sz="quarter" idx="12"/>
          </p:nvPr>
        </p:nvSpPr>
        <p:spPr>
          <a:xfrm>
            <a:off x="2313748" y="1158605"/>
            <a:ext cx="9281352" cy="2968896"/>
          </a:xfrm>
        </p:spPr>
        <p:txBody>
          <a:bodyPr/>
          <a:lstStyle/>
          <a:p>
            <a:r>
              <a:rPr lang="en-GB" sz="1700" dirty="0">
                <a:solidFill>
                  <a:srgbClr val="292526"/>
                </a:solidFill>
                <a:latin typeface="+mn-lt"/>
              </a:rPr>
              <a:t>RHA has negotiated very competitive deal with litigation funder</a:t>
            </a:r>
          </a:p>
          <a:p>
            <a:r>
              <a:rPr lang="en-GB" sz="1700" dirty="0">
                <a:solidFill>
                  <a:srgbClr val="292526"/>
                </a:solidFill>
                <a:latin typeface="+mn-lt"/>
              </a:rPr>
              <a:t>How much compensation owed to operators will actually be paid to operators depends on a number of factors, including:</a:t>
            </a:r>
          </a:p>
          <a:p>
            <a:pPr lvl="1"/>
            <a:r>
              <a:rPr lang="en-GB" sz="1500" dirty="0">
                <a:solidFill>
                  <a:srgbClr val="292526"/>
                </a:solidFill>
              </a:rPr>
              <a:t>Number truck operators that sign up</a:t>
            </a:r>
          </a:p>
          <a:p>
            <a:pPr lvl="1"/>
            <a:r>
              <a:rPr lang="en-GB" sz="1500" dirty="0">
                <a:solidFill>
                  <a:srgbClr val="292526"/>
                </a:solidFill>
              </a:rPr>
              <a:t>Amount of compensation owed in aggregate</a:t>
            </a:r>
          </a:p>
          <a:p>
            <a:pPr lvl="1"/>
            <a:r>
              <a:rPr lang="en-GB" sz="1500" dirty="0">
                <a:solidFill>
                  <a:srgbClr val="292526"/>
                </a:solidFill>
              </a:rPr>
              <a:t>Amount of time claim takes</a:t>
            </a:r>
          </a:p>
          <a:p>
            <a:pPr lvl="1"/>
            <a:r>
              <a:rPr lang="en-GB" sz="1500" dirty="0">
                <a:solidFill>
                  <a:srgbClr val="292526"/>
                </a:solidFill>
                <a:latin typeface="+mn-lt"/>
              </a:rPr>
              <a:t>Volume of documents disclosed</a:t>
            </a:r>
          </a:p>
          <a:p>
            <a:pPr lvl="1"/>
            <a:r>
              <a:rPr lang="en-GB" sz="1500" dirty="0">
                <a:solidFill>
                  <a:srgbClr val="292526"/>
                </a:solidFill>
              </a:rPr>
              <a:t>Complexity of expert evidence</a:t>
            </a:r>
          </a:p>
          <a:p>
            <a:r>
              <a:rPr lang="en-GB" sz="1700" dirty="0">
                <a:solidFill>
                  <a:srgbClr val="292526"/>
                </a:solidFill>
                <a:latin typeface="+mn-lt"/>
              </a:rPr>
              <a:t>Assuming that 250,000 trucks are included within RHA’s group claim with compensation level of £6,000 per truck:</a:t>
            </a:r>
          </a:p>
        </p:txBody>
      </p:sp>
      <p:sp>
        <p:nvSpPr>
          <p:cNvPr id="5" name="TextBox 4"/>
          <p:cNvSpPr txBox="1"/>
          <p:nvPr>
            <p:custDataLst>
              <p:tags r:id="rId1"/>
            </p:custDataLst>
          </p:nvPr>
        </p:nvSpPr>
        <p:spPr>
          <a:xfrm>
            <a:off x="19558000" y="0"/>
            <a:ext cx="635000" cy="635000"/>
          </a:xfrm>
          <a:prstGeom prst="rect">
            <a:avLst/>
          </a:prstGeom>
          <a:noFill/>
        </p:spPr>
        <p:txBody>
          <a:bodyPr vert="horz" rtlCol="0">
            <a:spAutoFit/>
          </a:bodyPr>
          <a:lstStyle/>
          <a:p>
            <a:endParaRPr lang="en-GB"/>
          </a:p>
        </p:txBody>
      </p:sp>
      <p:sp>
        <p:nvSpPr>
          <p:cNvPr id="6" name="Text Placeholder 3"/>
          <p:cNvSpPr>
            <a:spLocks noGrp="1"/>
          </p:cNvSpPr>
          <p:nvPr>
            <p:ph type="body" sz="quarter" idx="12"/>
          </p:nvPr>
        </p:nvSpPr>
        <p:spPr>
          <a:xfrm>
            <a:off x="2313748" y="4127501"/>
            <a:ext cx="8309802" cy="2791096"/>
          </a:xfrm>
        </p:spPr>
        <p:txBody>
          <a:bodyPr/>
          <a:lstStyle/>
          <a:p>
            <a:pPr lvl="1"/>
            <a:r>
              <a:rPr lang="en-GB" sz="1500" dirty="0">
                <a:solidFill>
                  <a:srgbClr val="292526"/>
                </a:solidFill>
              </a:rPr>
              <a:t>O</a:t>
            </a:r>
            <a:r>
              <a:rPr lang="en-GB" sz="1500" dirty="0">
                <a:solidFill>
                  <a:srgbClr val="292526"/>
                </a:solidFill>
                <a:latin typeface="+mn-lt"/>
              </a:rPr>
              <a:t>perators would receive </a:t>
            </a:r>
            <a:r>
              <a:rPr lang="en-GB" sz="1500" dirty="0">
                <a:solidFill>
                  <a:srgbClr val="292526"/>
                </a:solidFill>
              </a:rPr>
              <a:t>91</a:t>
            </a:r>
            <a:r>
              <a:rPr lang="en-GB" sz="1500" dirty="0">
                <a:solidFill>
                  <a:srgbClr val="292526"/>
                </a:solidFill>
                <a:latin typeface="+mn-lt"/>
              </a:rPr>
              <a:t>% of compensation owed to them – assuming £6,000 per truck, operators would receive £</a:t>
            </a:r>
            <a:r>
              <a:rPr lang="en-GB" sz="1500" dirty="0">
                <a:solidFill>
                  <a:srgbClr val="292526"/>
                </a:solidFill>
              </a:rPr>
              <a:t>5,460</a:t>
            </a:r>
            <a:r>
              <a:rPr lang="en-GB" sz="1500" dirty="0">
                <a:solidFill>
                  <a:srgbClr val="292526"/>
                </a:solidFill>
                <a:latin typeface="+mn-lt"/>
              </a:rPr>
              <a:t> per truck</a:t>
            </a:r>
          </a:p>
          <a:p>
            <a:pPr lvl="1"/>
            <a:r>
              <a:rPr lang="en-GB" sz="1500" dirty="0">
                <a:solidFill>
                  <a:srgbClr val="292526"/>
                </a:solidFill>
              </a:rPr>
              <a:t>If case settles early, operators would receive around 94% of compensation owed to them – assuming £6,000 per truck, operators would receive £5,640 per truck</a:t>
            </a:r>
          </a:p>
          <a:p>
            <a:pPr lvl="1"/>
            <a:r>
              <a:rPr lang="en-GB" sz="1500" dirty="0">
                <a:solidFill>
                  <a:srgbClr val="292526"/>
                </a:solidFill>
                <a:latin typeface="+mn-lt"/>
              </a:rPr>
              <a:t>If more trucks are signed up or at high levels of compensation, the percentage return to operators will increase up to 95% (or 96.6%) if the case settles early</a:t>
            </a:r>
          </a:p>
          <a:p>
            <a:pPr lvl="1"/>
            <a:r>
              <a:rPr lang="en-GB" sz="1500" dirty="0">
                <a:solidFill>
                  <a:srgbClr val="292526"/>
                </a:solidFill>
              </a:rPr>
              <a:t>If less trucks are signed up or at lower levels of compensation, the percentage return to operators will decrease:  70% is starting point but RHA’s conservative case puts percentage return much higher</a:t>
            </a:r>
          </a:p>
        </p:txBody>
      </p:sp>
    </p:spTree>
    <p:extLst>
      <p:ext uri="{BB962C8B-B14F-4D97-AF65-F5344CB8AC3E}">
        <p14:creationId xmlns:p14="http://schemas.microsoft.com/office/powerpoint/2010/main" val="278245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313748" y="311460"/>
            <a:ext cx="9135302" cy="558077"/>
          </a:xfrm>
        </p:spPr>
        <p:txBody>
          <a:bodyPr/>
          <a:lstStyle/>
          <a:p>
            <a:r>
              <a:rPr lang="en-GB" sz="2800" dirty="0"/>
              <a:t>Current numbers signed up to RHA collective claim</a:t>
            </a:r>
          </a:p>
        </p:txBody>
      </p:sp>
      <p:sp>
        <p:nvSpPr>
          <p:cNvPr id="3" name="Text Placeholder 2"/>
          <p:cNvSpPr>
            <a:spLocks noGrp="1"/>
          </p:cNvSpPr>
          <p:nvPr>
            <p:ph type="body" sz="quarter" idx="12"/>
          </p:nvPr>
        </p:nvSpPr>
        <p:spPr>
          <a:xfrm>
            <a:off x="2313748" y="1145005"/>
            <a:ext cx="9135302" cy="4469732"/>
          </a:xfrm>
        </p:spPr>
        <p:txBody>
          <a:bodyPr>
            <a:normAutofit/>
          </a:bodyPr>
          <a:lstStyle/>
          <a:p>
            <a:pPr marL="0" indent="0">
              <a:buNone/>
            </a:pPr>
            <a:endParaRPr lang="en-GB" dirty="0">
              <a:solidFill>
                <a:schemeClr val="tx1"/>
              </a:solidFill>
              <a:latin typeface="+mn-lt"/>
            </a:endParaRPr>
          </a:p>
          <a:p>
            <a:pPr>
              <a:spcBef>
                <a:spcPts val="1600"/>
              </a:spcBef>
              <a:spcAft>
                <a:spcPts val="600"/>
              </a:spcAft>
            </a:pPr>
            <a:r>
              <a:rPr lang="en-GB" sz="2000" dirty="0">
                <a:solidFill>
                  <a:schemeClr val="tx1"/>
                </a:solidFill>
              </a:rPr>
              <a:t>Over 4,400 truck operators signed up</a:t>
            </a:r>
          </a:p>
          <a:p>
            <a:pPr>
              <a:spcBef>
                <a:spcPts val="1600"/>
              </a:spcBef>
              <a:spcAft>
                <a:spcPts val="600"/>
              </a:spcAft>
            </a:pPr>
            <a:r>
              <a:rPr lang="en-GB" sz="2000" dirty="0">
                <a:solidFill>
                  <a:schemeClr val="tx1"/>
                </a:solidFill>
              </a:rPr>
              <a:t>Over 100 signed-up claimants have fleet sizes exceeding 100 trucks</a:t>
            </a:r>
          </a:p>
          <a:p>
            <a:pPr>
              <a:spcBef>
                <a:spcPts val="1600"/>
              </a:spcBef>
              <a:spcAft>
                <a:spcPts val="600"/>
              </a:spcAft>
            </a:pPr>
            <a:r>
              <a:rPr lang="en-GB" sz="2000" dirty="0">
                <a:solidFill>
                  <a:schemeClr val="tx1"/>
                </a:solidFill>
              </a:rPr>
              <a:t>Almost 850 truck operators have registered their interest and are in the process of signing up</a:t>
            </a:r>
          </a:p>
          <a:p>
            <a:pPr>
              <a:spcBef>
                <a:spcPts val="1600"/>
              </a:spcBef>
              <a:spcAft>
                <a:spcPts val="600"/>
              </a:spcAft>
            </a:pPr>
            <a:r>
              <a:rPr lang="en-GB" sz="2000" dirty="0">
                <a:solidFill>
                  <a:schemeClr val="tx1"/>
                </a:solidFill>
              </a:rPr>
              <a:t>Truck operators cover all haulage sectors, including retail, food service, wholesale, agriculture, construction, retail, waste, manufacturing, oil/gas, chemicals, removals, general haulage, local authorities, car transport, docks </a:t>
            </a:r>
            <a:r>
              <a:rPr lang="en-GB" sz="2000" i="1" dirty="0">
                <a:solidFill>
                  <a:schemeClr val="tx1"/>
                </a:solidFill>
              </a:rPr>
              <a:t>etc</a:t>
            </a:r>
            <a:endParaRPr lang="en-GB" sz="2000" dirty="0">
              <a:solidFill>
                <a:schemeClr val="tx1"/>
              </a:solidFill>
            </a:endParaRPr>
          </a:p>
          <a:p>
            <a:pPr lvl="0">
              <a:spcBef>
                <a:spcPts val="1600"/>
              </a:spcBef>
              <a:spcAft>
                <a:spcPts val="600"/>
              </a:spcAft>
            </a:pPr>
            <a:r>
              <a:rPr lang="en-GB" sz="2000" dirty="0">
                <a:solidFill>
                  <a:schemeClr val="tx1"/>
                </a:solidFill>
              </a:rPr>
              <a:t>Claim already has critical mass, with significant volume effects/economies of scale</a:t>
            </a:r>
          </a:p>
          <a:p>
            <a:endParaRPr lang="en-GB" sz="2000" dirty="0">
              <a:solidFill>
                <a:schemeClr val="tx1"/>
              </a:solidFill>
              <a:latin typeface="+mn-lt"/>
            </a:endParaRPr>
          </a:p>
        </p:txBody>
      </p:sp>
    </p:spTree>
    <p:extLst>
      <p:ext uri="{BB962C8B-B14F-4D97-AF65-F5344CB8AC3E}">
        <p14:creationId xmlns:p14="http://schemas.microsoft.com/office/powerpoint/2010/main" val="1255739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313748" y="185822"/>
            <a:ext cx="9135302" cy="894962"/>
          </a:xfrm>
        </p:spPr>
        <p:txBody>
          <a:bodyPr/>
          <a:lstStyle/>
          <a:p>
            <a:r>
              <a:rPr lang="en-GB" sz="2800" dirty="0"/>
              <a:t>Are there any risks for operators in joining RHA’s collective claim?</a:t>
            </a:r>
          </a:p>
        </p:txBody>
      </p:sp>
      <p:sp>
        <p:nvSpPr>
          <p:cNvPr id="4" name="Text Placeholder 3"/>
          <p:cNvSpPr>
            <a:spLocks noGrp="1"/>
          </p:cNvSpPr>
          <p:nvPr>
            <p:ph type="body" sz="quarter" idx="12"/>
          </p:nvPr>
        </p:nvSpPr>
        <p:spPr>
          <a:xfrm>
            <a:off x="2313748" y="1443789"/>
            <a:ext cx="9135302" cy="4475748"/>
          </a:xfrm>
        </p:spPr>
        <p:txBody>
          <a:bodyPr/>
          <a:lstStyle/>
          <a:p>
            <a:r>
              <a:rPr lang="en-GB" sz="1800" dirty="0">
                <a:solidFill>
                  <a:srgbClr val="292526"/>
                </a:solidFill>
                <a:latin typeface="+mn-lt"/>
              </a:rPr>
              <a:t>Typically in litigation, losing party pays winning party’s costs</a:t>
            </a:r>
          </a:p>
          <a:p>
            <a:r>
              <a:rPr lang="en-GB" sz="1800" dirty="0">
                <a:solidFill>
                  <a:srgbClr val="292526"/>
                </a:solidFill>
                <a:latin typeface="+mn-lt"/>
              </a:rPr>
              <a:t>As RHA is bringing litigation on behalf of operators, any such order for adverse costs would generally be made against RHA</a:t>
            </a:r>
          </a:p>
          <a:p>
            <a:r>
              <a:rPr lang="en-GB" sz="1800" dirty="0">
                <a:solidFill>
                  <a:srgbClr val="292526"/>
                </a:solidFill>
                <a:latin typeface="+mn-lt"/>
              </a:rPr>
              <a:t>There are more limited circumstances in which an individual operator might be ordered to pay costs where issues arising in litigation apply </a:t>
            </a:r>
            <a:r>
              <a:rPr lang="en-GB" sz="1800" u="sng" dirty="0">
                <a:solidFill>
                  <a:srgbClr val="292526"/>
                </a:solidFill>
                <a:latin typeface="+mn-lt"/>
              </a:rPr>
              <a:t>only</a:t>
            </a:r>
            <a:r>
              <a:rPr lang="en-GB" sz="1800" dirty="0">
                <a:solidFill>
                  <a:srgbClr val="292526"/>
                </a:solidFill>
                <a:latin typeface="+mn-lt"/>
              </a:rPr>
              <a:t> to that operator or if the operator makes individual submissions to CAT</a:t>
            </a:r>
          </a:p>
          <a:p>
            <a:r>
              <a:rPr lang="en-GB" sz="1800" dirty="0">
                <a:solidFill>
                  <a:srgbClr val="292526"/>
                </a:solidFill>
                <a:latin typeface="+mn-lt"/>
              </a:rPr>
              <a:t>RHA is taking out significant level of insurance (multi-million pound) cover to insure against this risk both in relation to RHA itself and in relation to each individual claimant</a:t>
            </a:r>
          </a:p>
          <a:p>
            <a:r>
              <a:rPr lang="en-GB" sz="1800" dirty="0">
                <a:solidFill>
                  <a:srgbClr val="292526"/>
                </a:solidFill>
                <a:latin typeface="+mn-lt"/>
              </a:rPr>
              <a:t>Operators will agree to be bound by the insurance policy wording</a:t>
            </a:r>
          </a:p>
          <a:p>
            <a:r>
              <a:rPr lang="en-GB" sz="1800" dirty="0">
                <a:solidFill>
                  <a:srgbClr val="292526"/>
                </a:solidFill>
                <a:latin typeface="+mn-lt"/>
              </a:rPr>
              <a:t>Operators’ obligations under the insurance policy are explained in more detail in the Claim Summary document</a:t>
            </a:r>
          </a:p>
          <a:p>
            <a:endParaRPr lang="en-GB" dirty="0">
              <a:solidFill>
                <a:srgbClr val="292526"/>
              </a:solidFill>
            </a:endParaRPr>
          </a:p>
        </p:txBody>
      </p:sp>
      <p:sp>
        <p:nvSpPr>
          <p:cNvPr id="5" name="TextBox 4"/>
          <p:cNvSpPr txBox="1"/>
          <p:nvPr>
            <p:custDataLst>
              <p:tags r:id="rId1"/>
            </p:custDataLst>
          </p:nvPr>
        </p:nvSpPr>
        <p:spPr>
          <a:xfrm>
            <a:off x="19558000" y="0"/>
            <a:ext cx="635000" cy="635000"/>
          </a:xfrm>
          <a:prstGeom prst="rect">
            <a:avLst/>
          </a:prstGeom>
          <a:noFill/>
        </p:spPr>
        <p:txBody>
          <a:bodyPr vert="horz" rtlCol="0">
            <a:spAutoFit/>
          </a:bodyPr>
          <a:lstStyle/>
          <a:p>
            <a:endParaRPr lang="en-GB"/>
          </a:p>
        </p:txBody>
      </p:sp>
    </p:spTree>
    <p:extLst>
      <p:ext uri="{BB962C8B-B14F-4D97-AF65-F5344CB8AC3E}">
        <p14:creationId xmlns:p14="http://schemas.microsoft.com/office/powerpoint/2010/main" val="11664877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313748" y="185822"/>
            <a:ext cx="9135302" cy="894962"/>
          </a:xfrm>
        </p:spPr>
        <p:txBody>
          <a:bodyPr/>
          <a:lstStyle/>
          <a:p>
            <a:r>
              <a:rPr lang="en-GB" sz="2800" dirty="0"/>
              <a:t>Benefits of joining RHA group claim</a:t>
            </a:r>
          </a:p>
        </p:txBody>
      </p:sp>
      <p:sp>
        <p:nvSpPr>
          <p:cNvPr id="4" name="Text Placeholder 3"/>
          <p:cNvSpPr>
            <a:spLocks noGrp="1"/>
          </p:cNvSpPr>
          <p:nvPr>
            <p:ph type="body" sz="quarter" idx="12"/>
          </p:nvPr>
        </p:nvSpPr>
        <p:spPr>
          <a:xfrm>
            <a:off x="2154724" y="927651"/>
            <a:ext cx="9705972" cy="5817704"/>
          </a:xfrm>
        </p:spPr>
        <p:txBody>
          <a:bodyPr/>
          <a:lstStyle/>
          <a:p>
            <a:pPr lvl="0"/>
            <a:r>
              <a:rPr lang="en-US" sz="1650" dirty="0">
                <a:solidFill>
                  <a:schemeClr val="tx1"/>
                </a:solidFill>
              </a:rPr>
              <a:t>RHA is a well-respected industry body within road haulage sector with industry insight</a:t>
            </a:r>
          </a:p>
          <a:p>
            <a:pPr lvl="0"/>
            <a:r>
              <a:rPr lang="en-US" sz="1650" dirty="0">
                <a:solidFill>
                  <a:schemeClr val="tx1"/>
                </a:solidFill>
              </a:rPr>
              <a:t>RHA is best placed to lead collective action in UK</a:t>
            </a:r>
          </a:p>
          <a:p>
            <a:pPr lvl="0"/>
            <a:r>
              <a:rPr lang="en-US" sz="1650" dirty="0">
                <a:solidFill>
                  <a:schemeClr val="tx1"/>
                </a:solidFill>
              </a:rPr>
              <a:t>At present, truck manufacturers appear to be waiting to see potential scope of claims across Europe and at present saying that 14-year cartel did not have impact on operators.  As soon as truck manufacturers are willing to engage in settlement discussions, RHA will be first in line to lead the way with such discussions and will bring significant clout to those negotiations</a:t>
            </a:r>
          </a:p>
          <a:p>
            <a:pPr lvl="0"/>
            <a:r>
              <a:rPr lang="en-US" sz="1650" dirty="0">
                <a:solidFill>
                  <a:schemeClr val="tx1"/>
                </a:solidFill>
              </a:rPr>
              <a:t>The RHA is taking its obligations to the haulage sector seriously in deciding to bring the collective claim</a:t>
            </a:r>
          </a:p>
          <a:p>
            <a:pPr lvl="0"/>
            <a:r>
              <a:rPr lang="en-GB" sz="1650" dirty="0">
                <a:solidFill>
                  <a:schemeClr val="tx1"/>
                </a:solidFill>
              </a:rPr>
              <a:t>The RHA is cognisant of fact that truck operators will continue to have business dealings with the truck manufacturers after claim</a:t>
            </a:r>
            <a:endParaRPr lang="en-US" sz="1650" dirty="0">
              <a:solidFill>
                <a:schemeClr val="tx1"/>
              </a:solidFill>
            </a:endParaRPr>
          </a:p>
          <a:p>
            <a:pPr lvl="0"/>
            <a:r>
              <a:rPr lang="en-GB" sz="1650" dirty="0">
                <a:solidFill>
                  <a:schemeClr val="tx1"/>
                </a:solidFill>
              </a:rPr>
              <a:t>Volume effects/economies of scale – claim already has critical mass</a:t>
            </a:r>
            <a:endParaRPr lang="en-US" sz="1650" dirty="0">
              <a:solidFill>
                <a:schemeClr val="tx1"/>
              </a:solidFill>
            </a:endParaRPr>
          </a:p>
          <a:p>
            <a:pPr lvl="0"/>
            <a:r>
              <a:rPr lang="en-GB" sz="1650" dirty="0">
                <a:solidFill>
                  <a:schemeClr val="tx1"/>
                </a:solidFill>
              </a:rPr>
              <a:t>Extremely competitive litigation funding package</a:t>
            </a:r>
            <a:endParaRPr lang="en-US" sz="1650" dirty="0">
              <a:solidFill>
                <a:schemeClr val="tx1"/>
              </a:solidFill>
            </a:endParaRPr>
          </a:p>
          <a:p>
            <a:pPr lvl="0"/>
            <a:r>
              <a:rPr lang="en-GB" sz="1650" dirty="0">
                <a:solidFill>
                  <a:schemeClr val="tx1"/>
                </a:solidFill>
              </a:rPr>
              <a:t>Significant ATE insurance in place.  </a:t>
            </a:r>
            <a:endParaRPr lang="en-US" sz="1650" dirty="0">
              <a:solidFill>
                <a:schemeClr val="tx1"/>
              </a:solidFill>
            </a:endParaRPr>
          </a:p>
          <a:p>
            <a:pPr lvl="0"/>
            <a:r>
              <a:rPr lang="en-US" sz="1650" dirty="0">
                <a:solidFill>
                  <a:schemeClr val="tx1"/>
                </a:solidFill>
              </a:rPr>
              <a:t>RHA will seek to achieve optimal level of compensation for operators.  This will include the RHA dividing operators into different categories (sub-classes) based on econometric studies and ensuring that different sizes of operators are fairly compensated </a:t>
            </a:r>
          </a:p>
          <a:p>
            <a:r>
              <a:rPr lang="en-GB" sz="1650" dirty="0">
                <a:solidFill>
                  <a:schemeClr val="tx1"/>
                </a:solidFill>
              </a:rPr>
              <a:t>The RHA does not intend to profit from acting as representative, maximising the level of </a:t>
            </a:r>
            <a:br>
              <a:rPr lang="en-GB" sz="1650" dirty="0">
                <a:solidFill>
                  <a:schemeClr val="tx1"/>
                </a:solidFill>
              </a:rPr>
            </a:br>
            <a:r>
              <a:rPr lang="en-GB" sz="1650" dirty="0">
                <a:solidFill>
                  <a:schemeClr val="tx1"/>
                </a:solidFill>
              </a:rPr>
              <a:t>compensation that will be returned to those affected by the cartel </a:t>
            </a:r>
            <a:r>
              <a:rPr lang="en-US" sz="1650" dirty="0">
                <a:solidFill>
                  <a:schemeClr val="tx1"/>
                </a:solidFill>
              </a:rPr>
              <a:t> </a:t>
            </a:r>
            <a:endParaRPr lang="en-GB" sz="1650" dirty="0">
              <a:solidFill>
                <a:schemeClr val="tx1"/>
              </a:solidFill>
            </a:endParaRPr>
          </a:p>
        </p:txBody>
      </p:sp>
      <p:sp>
        <p:nvSpPr>
          <p:cNvPr id="5" name="TextBox 4"/>
          <p:cNvSpPr txBox="1"/>
          <p:nvPr>
            <p:custDataLst>
              <p:tags r:id="rId1"/>
            </p:custDataLst>
          </p:nvPr>
        </p:nvSpPr>
        <p:spPr>
          <a:xfrm>
            <a:off x="19558000" y="0"/>
            <a:ext cx="635000" cy="635000"/>
          </a:xfrm>
          <a:prstGeom prst="rect">
            <a:avLst/>
          </a:prstGeom>
          <a:noFill/>
        </p:spPr>
        <p:txBody>
          <a:bodyPr vert="horz" rtlCol="0">
            <a:spAutoFit/>
          </a:bodyPr>
          <a:lstStyle/>
          <a:p>
            <a:endParaRPr lang="en-GB"/>
          </a:p>
        </p:txBody>
      </p:sp>
    </p:spTree>
    <p:extLst>
      <p:ext uri="{BB962C8B-B14F-4D97-AF65-F5344CB8AC3E}">
        <p14:creationId xmlns:p14="http://schemas.microsoft.com/office/powerpoint/2010/main" val="12288432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313748" y="355961"/>
            <a:ext cx="9364905" cy="558077"/>
          </a:xfrm>
        </p:spPr>
        <p:txBody>
          <a:bodyPr/>
          <a:lstStyle/>
          <a:p>
            <a:r>
              <a:rPr lang="en-GB" sz="2800" dirty="0"/>
              <a:t>Key contacts and links</a:t>
            </a:r>
          </a:p>
        </p:txBody>
      </p:sp>
      <p:sp>
        <p:nvSpPr>
          <p:cNvPr id="4" name="Text Placeholder 3"/>
          <p:cNvSpPr>
            <a:spLocks noGrp="1"/>
          </p:cNvSpPr>
          <p:nvPr>
            <p:ph type="body" sz="quarter" idx="12"/>
          </p:nvPr>
        </p:nvSpPr>
        <p:spPr>
          <a:xfrm>
            <a:off x="2313748" y="1082842"/>
            <a:ext cx="4295599" cy="2807368"/>
          </a:xfrm>
        </p:spPr>
        <p:txBody>
          <a:bodyPr/>
          <a:lstStyle/>
          <a:p>
            <a:r>
              <a:rPr lang="en-GB" sz="2000" b="1" dirty="0">
                <a:solidFill>
                  <a:srgbClr val="292526"/>
                </a:solidFill>
                <a:latin typeface="+mn-lt"/>
              </a:rPr>
              <a:t>Richard Smith  </a:t>
            </a:r>
          </a:p>
          <a:p>
            <a:pPr lvl="1"/>
            <a:r>
              <a:rPr lang="en-GB" sz="1600" dirty="0">
                <a:solidFill>
                  <a:srgbClr val="292526"/>
                </a:solidFill>
              </a:rPr>
              <a:t>Landline: 01733 261131</a:t>
            </a:r>
          </a:p>
          <a:p>
            <a:pPr lvl="1"/>
            <a:r>
              <a:rPr lang="en-GB" sz="1600" dirty="0">
                <a:solidFill>
                  <a:srgbClr val="292526"/>
                </a:solidFill>
              </a:rPr>
              <a:t>Mob: 07860 865120</a:t>
            </a:r>
          </a:p>
          <a:p>
            <a:pPr lvl="1"/>
            <a:r>
              <a:rPr lang="en-GB" sz="1600" dirty="0">
                <a:solidFill>
                  <a:srgbClr val="292526"/>
                </a:solidFill>
              </a:rPr>
              <a:t>Email: </a:t>
            </a:r>
            <a:r>
              <a:rPr lang="en-GB" sz="1600" dirty="0">
                <a:solidFill>
                  <a:srgbClr val="292526"/>
                </a:solidFill>
                <a:hlinkClick r:id="rId4"/>
              </a:rPr>
              <a:t>r.smith@rha.uk.net</a:t>
            </a:r>
            <a:r>
              <a:rPr lang="en-GB" sz="1600" dirty="0">
                <a:solidFill>
                  <a:srgbClr val="292526"/>
                </a:solidFill>
              </a:rPr>
              <a:t> </a:t>
            </a:r>
          </a:p>
          <a:p>
            <a:r>
              <a:rPr lang="en-GB" sz="2000" b="1" dirty="0">
                <a:solidFill>
                  <a:srgbClr val="292526"/>
                </a:solidFill>
                <a:latin typeface="+mn-lt"/>
              </a:rPr>
              <a:t>Caroline </a:t>
            </a:r>
            <a:r>
              <a:rPr lang="en-GB" sz="2000" b="1" dirty="0" err="1">
                <a:solidFill>
                  <a:srgbClr val="292526"/>
                </a:solidFill>
                <a:latin typeface="+mn-lt"/>
              </a:rPr>
              <a:t>Wattley</a:t>
            </a:r>
            <a:endParaRPr lang="en-GB" sz="2000" b="1" dirty="0">
              <a:solidFill>
                <a:srgbClr val="292526"/>
              </a:solidFill>
              <a:latin typeface="+mn-lt"/>
            </a:endParaRPr>
          </a:p>
          <a:p>
            <a:pPr lvl="1"/>
            <a:r>
              <a:rPr lang="en-GB" sz="1600" dirty="0">
                <a:solidFill>
                  <a:srgbClr val="292526"/>
                </a:solidFill>
              </a:rPr>
              <a:t>Landline: 01733 261131</a:t>
            </a:r>
          </a:p>
          <a:p>
            <a:pPr lvl="1"/>
            <a:r>
              <a:rPr lang="en-GB" sz="1600" dirty="0">
                <a:solidFill>
                  <a:srgbClr val="292526"/>
                </a:solidFill>
              </a:rPr>
              <a:t>Mob: 07860 867909</a:t>
            </a:r>
          </a:p>
          <a:p>
            <a:pPr lvl="1"/>
            <a:r>
              <a:rPr lang="en-GB" sz="1600" dirty="0">
                <a:solidFill>
                  <a:srgbClr val="292526"/>
                </a:solidFill>
              </a:rPr>
              <a:t>Email: </a:t>
            </a:r>
            <a:r>
              <a:rPr lang="en-GB" sz="1600" dirty="0">
                <a:solidFill>
                  <a:srgbClr val="292526"/>
                </a:solidFill>
                <a:hlinkClick r:id="rId5"/>
              </a:rPr>
              <a:t>c.wattley@rha.uk.net</a:t>
            </a:r>
            <a:endParaRPr lang="en-GB" sz="1600" dirty="0">
              <a:solidFill>
                <a:srgbClr val="292526"/>
              </a:solidFill>
            </a:endParaRPr>
          </a:p>
          <a:p>
            <a:pPr lvl="1"/>
            <a:endParaRPr lang="en-GB" sz="1600" dirty="0">
              <a:solidFill>
                <a:srgbClr val="292526"/>
              </a:solidFill>
            </a:endParaRPr>
          </a:p>
          <a:p>
            <a:endParaRPr lang="en-GB" sz="2000" b="1" dirty="0">
              <a:solidFill>
                <a:srgbClr val="292526"/>
              </a:solidFill>
            </a:endParaRPr>
          </a:p>
          <a:p>
            <a:endParaRPr lang="en-GB" dirty="0">
              <a:solidFill>
                <a:srgbClr val="292526"/>
              </a:solidFill>
              <a:latin typeface="+mn-lt"/>
            </a:endParaRPr>
          </a:p>
          <a:p>
            <a:endParaRPr lang="en-GB" sz="1400" dirty="0">
              <a:solidFill>
                <a:srgbClr val="292526"/>
              </a:solidFill>
            </a:endParaRPr>
          </a:p>
        </p:txBody>
      </p:sp>
      <p:sp>
        <p:nvSpPr>
          <p:cNvPr id="5" name="TextBox 4"/>
          <p:cNvSpPr txBox="1"/>
          <p:nvPr>
            <p:custDataLst>
              <p:tags r:id="rId1"/>
            </p:custDataLst>
          </p:nvPr>
        </p:nvSpPr>
        <p:spPr>
          <a:xfrm>
            <a:off x="19558000" y="0"/>
            <a:ext cx="635000" cy="635000"/>
          </a:xfrm>
          <a:prstGeom prst="rect">
            <a:avLst/>
          </a:prstGeom>
          <a:noFill/>
        </p:spPr>
        <p:txBody>
          <a:bodyPr vert="horz" rtlCol="0">
            <a:spAutoFit/>
          </a:bodyPr>
          <a:lstStyle/>
          <a:p>
            <a:endParaRPr lang="en-GB"/>
          </a:p>
        </p:txBody>
      </p:sp>
      <p:sp>
        <p:nvSpPr>
          <p:cNvPr id="6" name="Text Placeholder 3"/>
          <p:cNvSpPr>
            <a:spLocks noGrp="1"/>
          </p:cNvSpPr>
          <p:nvPr>
            <p:ph type="body" sz="quarter" idx="12"/>
          </p:nvPr>
        </p:nvSpPr>
        <p:spPr>
          <a:xfrm>
            <a:off x="6691400" y="1082842"/>
            <a:ext cx="5195800" cy="2767263"/>
          </a:xfrm>
        </p:spPr>
        <p:txBody>
          <a:bodyPr/>
          <a:lstStyle/>
          <a:p>
            <a:r>
              <a:rPr lang="en-GB" sz="2000" b="1" dirty="0">
                <a:solidFill>
                  <a:srgbClr val="292526"/>
                </a:solidFill>
                <a:latin typeface="+mn-lt"/>
              </a:rPr>
              <a:t>Steven </a:t>
            </a:r>
            <a:r>
              <a:rPr lang="en-GB" sz="2000" b="1" dirty="0" err="1">
                <a:solidFill>
                  <a:srgbClr val="292526"/>
                </a:solidFill>
                <a:latin typeface="+mn-lt"/>
              </a:rPr>
              <a:t>Meyerhoff</a:t>
            </a:r>
            <a:r>
              <a:rPr lang="en-GB" sz="2000" b="1" dirty="0">
                <a:solidFill>
                  <a:srgbClr val="292526"/>
                </a:solidFill>
                <a:latin typeface="+mn-lt"/>
              </a:rPr>
              <a:t> at Backhouse Jones</a:t>
            </a:r>
          </a:p>
          <a:p>
            <a:pPr lvl="1"/>
            <a:r>
              <a:rPr lang="en-GB" sz="1600" dirty="0">
                <a:solidFill>
                  <a:srgbClr val="292526"/>
                </a:solidFill>
              </a:rPr>
              <a:t>Landline: 01254 828300</a:t>
            </a:r>
          </a:p>
          <a:p>
            <a:pPr lvl="1"/>
            <a:r>
              <a:rPr lang="en-GB" sz="1600" dirty="0">
                <a:solidFill>
                  <a:srgbClr val="292526"/>
                </a:solidFill>
              </a:rPr>
              <a:t>Mob: 07775 763543</a:t>
            </a:r>
          </a:p>
          <a:p>
            <a:pPr lvl="1"/>
            <a:r>
              <a:rPr lang="en-GB" sz="1600" dirty="0">
                <a:solidFill>
                  <a:srgbClr val="292526"/>
                </a:solidFill>
              </a:rPr>
              <a:t>Email: </a:t>
            </a:r>
            <a:r>
              <a:rPr lang="en-GB" sz="1600" dirty="0">
                <a:solidFill>
                  <a:srgbClr val="292526"/>
                </a:solidFill>
                <a:hlinkClick r:id="rId6"/>
              </a:rPr>
              <a:t>steven.meyerhoff@backhouses.co.uk</a:t>
            </a:r>
            <a:endParaRPr lang="en-GB" sz="2000" b="1" dirty="0">
              <a:solidFill>
                <a:srgbClr val="292526"/>
              </a:solidFill>
              <a:latin typeface="+mn-lt"/>
            </a:endParaRPr>
          </a:p>
          <a:p>
            <a:r>
              <a:rPr lang="en-GB" sz="2000" b="1" dirty="0">
                <a:solidFill>
                  <a:srgbClr val="292526"/>
                </a:solidFill>
                <a:latin typeface="+mn-lt"/>
              </a:rPr>
              <a:t>David Went at Exchange Chambers</a:t>
            </a:r>
          </a:p>
          <a:p>
            <a:pPr lvl="1"/>
            <a:r>
              <a:rPr lang="en-GB" sz="1600" dirty="0">
                <a:solidFill>
                  <a:srgbClr val="292526"/>
                </a:solidFill>
              </a:rPr>
              <a:t>Landline: 0113 203 1970</a:t>
            </a:r>
          </a:p>
          <a:p>
            <a:pPr lvl="1"/>
            <a:r>
              <a:rPr lang="en-GB" sz="1600" dirty="0">
                <a:solidFill>
                  <a:srgbClr val="292526"/>
                </a:solidFill>
              </a:rPr>
              <a:t>Mob: 07725 240941</a:t>
            </a:r>
          </a:p>
          <a:p>
            <a:pPr lvl="1"/>
            <a:r>
              <a:rPr lang="en-GB" sz="1600" dirty="0">
                <a:solidFill>
                  <a:srgbClr val="292526"/>
                </a:solidFill>
              </a:rPr>
              <a:t>Email: </a:t>
            </a:r>
            <a:r>
              <a:rPr lang="en-GB" sz="1600" dirty="0">
                <a:solidFill>
                  <a:srgbClr val="292526"/>
                </a:solidFill>
                <a:hlinkClick r:id="rId7"/>
              </a:rPr>
              <a:t>went@exchangechambers.co.uk</a:t>
            </a:r>
            <a:endParaRPr lang="en-GB" sz="1600" dirty="0">
              <a:solidFill>
                <a:srgbClr val="292526"/>
              </a:solidFill>
            </a:endParaRPr>
          </a:p>
          <a:p>
            <a:pPr marL="457200" lvl="1" indent="0">
              <a:buNone/>
            </a:pPr>
            <a:endParaRPr lang="en-GB" sz="1600" dirty="0">
              <a:solidFill>
                <a:srgbClr val="292526"/>
              </a:solidFill>
            </a:endParaRPr>
          </a:p>
          <a:p>
            <a:endParaRPr lang="en-GB" sz="2000" b="1" dirty="0">
              <a:solidFill>
                <a:srgbClr val="292526"/>
              </a:solidFill>
            </a:endParaRPr>
          </a:p>
          <a:p>
            <a:endParaRPr lang="en-GB" dirty="0">
              <a:solidFill>
                <a:srgbClr val="292526"/>
              </a:solidFill>
              <a:latin typeface="+mn-lt"/>
            </a:endParaRPr>
          </a:p>
          <a:p>
            <a:endParaRPr lang="en-GB" sz="1400" dirty="0">
              <a:solidFill>
                <a:srgbClr val="292526"/>
              </a:solidFill>
            </a:endParaRPr>
          </a:p>
        </p:txBody>
      </p:sp>
      <p:sp>
        <p:nvSpPr>
          <p:cNvPr id="7" name="Text Placeholder 3"/>
          <p:cNvSpPr>
            <a:spLocks noGrp="1"/>
          </p:cNvSpPr>
          <p:nvPr>
            <p:ph type="body" sz="quarter" idx="12"/>
          </p:nvPr>
        </p:nvSpPr>
        <p:spPr>
          <a:xfrm>
            <a:off x="3374369" y="4283242"/>
            <a:ext cx="7486136" cy="1507958"/>
          </a:xfrm>
        </p:spPr>
        <p:txBody>
          <a:bodyPr/>
          <a:lstStyle/>
          <a:p>
            <a:pPr marL="0" indent="0">
              <a:buNone/>
            </a:pPr>
            <a:r>
              <a:rPr lang="en-GB" sz="2000" b="1" u="sng" dirty="0">
                <a:solidFill>
                  <a:srgbClr val="292526"/>
                </a:solidFill>
                <a:latin typeface="+mn-lt"/>
              </a:rPr>
              <a:t>Legal Action Website</a:t>
            </a:r>
            <a:r>
              <a:rPr lang="en-GB" sz="2000" b="1" dirty="0">
                <a:solidFill>
                  <a:srgbClr val="292526"/>
                </a:solidFill>
                <a:latin typeface="+mn-lt"/>
              </a:rPr>
              <a:t>:  </a:t>
            </a:r>
            <a:r>
              <a:rPr lang="en-GB" sz="2000" b="1" dirty="0">
                <a:solidFill>
                  <a:srgbClr val="292526"/>
                </a:solidFill>
                <a:latin typeface="+mn-lt"/>
                <a:hlinkClick r:id="rId8"/>
              </a:rPr>
              <a:t>www.truckcartellegalaction.com</a:t>
            </a:r>
            <a:endParaRPr lang="en-GB" sz="2000" b="1" dirty="0">
              <a:solidFill>
                <a:srgbClr val="292526"/>
              </a:solidFill>
              <a:latin typeface="+mn-lt"/>
            </a:endParaRPr>
          </a:p>
          <a:p>
            <a:pPr marL="0" indent="0">
              <a:buNone/>
            </a:pPr>
            <a:r>
              <a:rPr lang="en-GB" sz="2000" b="1" dirty="0">
                <a:solidFill>
                  <a:srgbClr val="292526"/>
                </a:solidFill>
                <a:latin typeface="+mn-lt"/>
              </a:rPr>
              <a:t> </a:t>
            </a:r>
          </a:p>
          <a:p>
            <a:pPr lvl="1"/>
            <a:endParaRPr lang="en-GB" sz="1600" dirty="0">
              <a:solidFill>
                <a:srgbClr val="292526"/>
              </a:solidFill>
            </a:endParaRPr>
          </a:p>
          <a:p>
            <a:endParaRPr lang="en-GB" sz="2000" b="1" dirty="0">
              <a:solidFill>
                <a:srgbClr val="292526"/>
              </a:solidFill>
            </a:endParaRPr>
          </a:p>
          <a:p>
            <a:endParaRPr lang="en-GB" dirty="0">
              <a:solidFill>
                <a:srgbClr val="292526"/>
              </a:solidFill>
              <a:latin typeface="+mn-lt"/>
            </a:endParaRPr>
          </a:p>
          <a:p>
            <a:endParaRPr lang="en-GB" sz="1400" dirty="0">
              <a:solidFill>
                <a:srgbClr val="292526"/>
              </a:solidFill>
            </a:endParaRPr>
          </a:p>
        </p:txBody>
      </p:sp>
    </p:spTree>
    <p:extLst>
      <p:ext uri="{BB962C8B-B14F-4D97-AF65-F5344CB8AC3E}">
        <p14:creationId xmlns:p14="http://schemas.microsoft.com/office/powerpoint/2010/main" val="6047578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313748" y="323877"/>
            <a:ext cx="9135302" cy="558077"/>
          </a:xfrm>
        </p:spPr>
        <p:txBody>
          <a:bodyPr/>
          <a:lstStyle/>
          <a:p>
            <a:r>
              <a:rPr lang="en-GB" sz="2800" dirty="0"/>
              <a:t>What was European Truck Cartel?</a:t>
            </a:r>
          </a:p>
        </p:txBody>
      </p:sp>
      <p:sp>
        <p:nvSpPr>
          <p:cNvPr id="4" name="Text Placeholder 3"/>
          <p:cNvSpPr>
            <a:spLocks noGrp="1"/>
          </p:cNvSpPr>
          <p:nvPr>
            <p:ph type="body" sz="quarter" idx="12"/>
          </p:nvPr>
        </p:nvSpPr>
        <p:spPr>
          <a:xfrm>
            <a:off x="2313748" y="1037595"/>
            <a:ext cx="9135302" cy="5117794"/>
          </a:xfrm>
        </p:spPr>
        <p:txBody>
          <a:bodyPr/>
          <a:lstStyle/>
          <a:p>
            <a:r>
              <a:rPr lang="en-GB" dirty="0">
                <a:solidFill>
                  <a:srgbClr val="292526"/>
                </a:solidFill>
                <a:latin typeface="+mn-lt"/>
              </a:rPr>
              <a:t>European Commission 19 July 2016 decision found that European truck manufacturers operated cartel for 14 years (January 1997– January 2011)</a:t>
            </a:r>
          </a:p>
          <a:p>
            <a:r>
              <a:rPr lang="en-GB" dirty="0">
                <a:solidFill>
                  <a:srgbClr val="292526"/>
                </a:solidFill>
                <a:latin typeface="+mn-lt"/>
              </a:rPr>
              <a:t>Truck manufacturers </a:t>
            </a:r>
            <a:r>
              <a:rPr lang="en-GB" dirty="0">
                <a:solidFill>
                  <a:srgbClr val="292526"/>
                </a:solidFill>
              </a:rPr>
              <a:t>– </a:t>
            </a:r>
            <a:r>
              <a:rPr lang="en-GB" dirty="0">
                <a:solidFill>
                  <a:srgbClr val="292526"/>
                </a:solidFill>
                <a:latin typeface="+mn-lt"/>
              </a:rPr>
              <a:t>at their own admission </a:t>
            </a:r>
            <a:r>
              <a:rPr lang="en-GB" dirty="0">
                <a:solidFill>
                  <a:srgbClr val="292526"/>
                </a:solidFill>
              </a:rPr>
              <a:t>– </a:t>
            </a:r>
            <a:r>
              <a:rPr lang="en-GB" dirty="0">
                <a:solidFill>
                  <a:srgbClr val="292526"/>
                </a:solidFill>
                <a:latin typeface="+mn-lt"/>
              </a:rPr>
              <a:t>engaged in various practices at HQ level:</a:t>
            </a:r>
          </a:p>
          <a:p>
            <a:pPr lvl="1"/>
            <a:r>
              <a:rPr lang="en-GB" sz="1500" dirty="0">
                <a:solidFill>
                  <a:srgbClr val="292526"/>
                </a:solidFill>
              </a:rPr>
              <a:t>Aligned gross price lists across Europe at start of cartel</a:t>
            </a:r>
          </a:p>
          <a:p>
            <a:pPr lvl="1"/>
            <a:r>
              <a:rPr lang="en-GB" sz="1500" dirty="0">
                <a:solidFill>
                  <a:srgbClr val="292526"/>
                </a:solidFill>
              </a:rPr>
              <a:t>Increased gross (and sometimes net) list prices for truck above 6 tonnes </a:t>
            </a:r>
          </a:p>
          <a:p>
            <a:pPr lvl="1"/>
            <a:r>
              <a:rPr lang="en-GB" sz="1500" dirty="0">
                <a:solidFill>
                  <a:srgbClr val="292526"/>
                </a:solidFill>
              </a:rPr>
              <a:t>Agreed costs to be charged to customers for Euro 3, 4, 5, and 6</a:t>
            </a:r>
          </a:p>
          <a:p>
            <a:pPr lvl="1"/>
            <a:r>
              <a:rPr lang="en-GB" sz="1500" dirty="0">
                <a:solidFill>
                  <a:srgbClr val="292526"/>
                </a:solidFill>
              </a:rPr>
              <a:t>Delayed introduction of Euro 3, 4, 5, and 6 emission technologies</a:t>
            </a:r>
          </a:p>
          <a:p>
            <a:r>
              <a:rPr lang="en-GB" dirty="0">
                <a:solidFill>
                  <a:srgbClr val="292526"/>
                </a:solidFill>
                <a:latin typeface="+mn-lt"/>
              </a:rPr>
              <a:t>European Commission imposed largest ever fines totalling €2.93 billion in July 2016:</a:t>
            </a:r>
          </a:p>
          <a:p>
            <a:pPr lvl="1"/>
            <a:r>
              <a:rPr lang="en-GB" sz="1500" dirty="0">
                <a:solidFill>
                  <a:srgbClr val="292526"/>
                </a:solidFill>
              </a:rPr>
              <a:t>Daimler – €1 billion</a:t>
            </a:r>
          </a:p>
          <a:p>
            <a:pPr lvl="1"/>
            <a:r>
              <a:rPr lang="en-GB" sz="1500" dirty="0">
                <a:solidFill>
                  <a:srgbClr val="292526"/>
                </a:solidFill>
              </a:rPr>
              <a:t>DAF – €752 million</a:t>
            </a:r>
          </a:p>
          <a:p>
            <a:pPr lvl="1"/>
            <a:r>
              <a:rPr lang="en-GB" sz="1500" dirty="0">
                <a:solidFill>
                  <a:srgbClr val="292526"/>
                </a:solidFill>
              </a:rPr>
              <a:t>Volvo/Renault – €670 million</a:t>
            </a:r>
          </a:p>
          <a:p>
            <a:pPr lvl="1"/>
            <a:r>
              <a:rPr lang="en-GB" sz="1500" dirty="0">
                <a:solidFill>
                  <a:srgbClr val="292526"/>
                </a:solidFill>
              </a:rPr>
              <a:t>Iveco – €495 million</a:t>
            </a:r>
          </a:p>
          <a:p>
            <a:pPr lvl="1"/>
            <a:r>
              <a:rPr lang="en-GB" sz="1500" dirty="0">
                <a:solidFill>
                  <a:srgbClr val="292526"/>
                </a:solidFill>
              </a:rPr>
              <a:t>MAN – fine of €1.2 billion reduced to zero as immunity applicant</a:t>
            </a:r>
          </a:p>
          <a:p>
            <a:r>
              <a:rPr lang="en-GB" dirty="0">
                <a:solidFill>
                  <a:srgbClr val="292526"/>
                </a:solidFill>
              </a:rPr>
              <a:t>Scania, which did not settle the case with European Commission, was fined €880 million on 27 September 2017 for same cartel activities</a:t>
            </a:r>
          </a:p>
          <a:p>
            <a:r>
              <a:rPr lang="en-GB" dirty="0">
                <a:solidFill>
                  <a:srgbClr val="292526"/>
                </a:solidFill>
              </a:rPr>
              <a:t>European Commission decisions prove liability before UK courts.  To obtain compensation, it is necessary to evidence Truck Cartel caused hauliers loss and amount of loss</a:t>
            </a:r>
            <a:endParaRPr lang="en-GB" sz="3000" dirty="0">
              <a:solidFill>
                <a:srgbClr val="292526"/>
              </a:solidFill>
            </a:endParaRPr>
          </a:p>
        </p:txBody>
      </p:sp>
      <p:sp>
        <p:nvSpPr>
          <p:cNvPr id="5" name="TextBox 4"/>
          <p:cNvSpPr txBox="1"/>
          <p:nvPr>
            <p:custDataLst>
              <p:tags r:id="rId1"/>
            </p:custDataLst>
          </p:nvPr>
        </p:nvSpPr>
        <p:spPr>
          <a:xfrm>
            <a:off x="19558000" y="0"/>
            <a:ext cx="635000" cy="635000"/>
          </a:xfrm>
          <a:prstGeom prst="rect">
            <a:avLst/>
          </a:prstGeom>
          <a:noFill/>
        </p:spPr>
        <p:txBody>
          <a:bodyPr vert="horz" rtlCol="0">
            <a:spAutoFit/>
          </a:bodyPr>
          <a:lstStyle/>
          <a:p>
            <a:endParaRPr lang="en-GB"/>
          </a:p>
        </p:txBody>
      </p:sp>
    </p:spTree>
    <p:extLst>
      <p:ext uri="{BB962C8B-B14F-4D97-AF65-F5344CB8AC3E}">
        <p14:creationId xmlns:p14="http://schemas.microsoft.com/office/powerpoint/2010/main" val="4091495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313747" y="323877"/>
            <a:ext cx="9493939" cy="558077"/>
          </a:xfrm>
        </p:spPr>
        <p:txBody>
          <a:bodyPr/>
          <a:lstStyle/>
          <a:p>
            <a:r>
              <a:rPr lang="en-GB" sz="2800" dirty="0"/>
              <a:t>Further detail on European Truck Cartel</a:t>
            </a:r>
          </a:p>
        </p:txBody>
      </p:sp>
      <p:sp>
        <p:nvSpPr>
          <p:cNvPr id="4" name="Text Placeholder 3"/>
          <p:cNvSpPr>
            <a:spLocks noGrp="1"/>
          </p:cNvSpPr>
          <p:nvPr>
            <p:ph type="body" sz="quarter" idx="12"/>
          </p:nvPr>
        </p:nvSpPr>
        <p:spPr>
          <a:xfrm>
            <a:off x="2313747" y="984586"/>
            <a:ext cx="9135302" cy="5117794"/>
          </a:xfrm>
        </p:spPr>
        <p:txBody>
          <a:bodyPr/>
          <a:lstStyle/>
          <a:p>
            <a:pPr lvl="0">
              <a:lnSpc>
                <a:spcPct val="100000"/>
              </a:lnSpc>
              <a:spcBef>
                <a:spcPts val="0"/>
              </a:spcBef>
              <a:spcAft>
                <a:spcPts val="600"/>
              </a:spcAft>
              <a:buFont typeface="Arial" charset="0"/>
              <a:buChar char="•"/>
            </a:pPr>
            <a:r>
              <a:rPr lang="en-GB" dirty="0">
                <a:solidFill>
                  <a:prstClr val="black"/>
                </a:solidFill>
              </a:rPr>
              <a:t>Exchanged gross price lists and information on gross prices.  Most (but not DAF seemingly) also exchanged computer-based truck configurators</a:t>
            </a:r>
            <a:endParaRPr lang="en-US" dirty="0">
              <a:solidFill>
                <a:prstClr val="black"/>
              </a:solidFill>
            </a:endParaRPr>
          </a:p>
          <a:p>
            <a:pPr lvl="0">
              <a:lnSpc>
                <a:spcPct val="100000"/>
              </a:lnSpc>
              <a:spcBef>
                <a:spcPts val="0"/>
              </a:spcBef>
              <a:spcAft>
                <a:spcPts val="600"/>
              </a:spcAft>
              <a:buFont typeface="Arial" charset="0"/>
              <a:buChar char="•"/>
            </a:pPr>
            <a:r>
              <a:rPr lang="en-GB" dirty="0">
                <a:solidFill>
                  <a:prstClr val="black"/>
                </a:solidFill>
              </a:rPr>
              <a:t>Discussed prices and price increases – including using introduction of Euro currency to reduce rebates</a:t>
            </a:r>
            <a:endParaRPr lang="en-US" dirty="0">
              <a:solidFill>
                <a:prstClr val="black"/>
              </a:solidFill>
            </a:endParaRPr>
          </a:p>
          <a:p>
            <a:pPr lvl="0">
              <a:lnSpc>
                <a:spcPct val="100000"/>
              </a:lnSpc>
              <a:spcBef>
                <a:spcPts val="0"/>
              </a:spcBef>
              <a:spcAft>
                <a:spcPts val="600"/>
              </a:spcAft>
              <a:buFont typeface="Arial" charset="0"/>
              <a:buChar char="•"/>
            </a:pPr>
            <a:r>
              <a:rPr lang="en-GB" dirty="0">
                <a:solidFill>
                  <a:prstClr val="black"/>
                </a:solidFill>
              </a:rPr>
              <a:t>At times agreed gross list price increases</a:t>
            </a:r>
            <a:endParaRPr lang="en-US" dirty="0">
              <a:solidFill>
                <a:prstClr val="black"/>
              </a:solidFill>
            </a:endParaRPr>
          </a:p>
          <a:p>
            <a:pPr lvl="0">
              <a:lnSpc>
                <a:spcPct val="100000"/>
              </a:lnSpc>
              <a:spcBef>
                <a:spcPts val="0"/>
              </a:spcBef>
              <a:spcAft>
                <a:spcPts val="600"/>
              </a:spcAft>
              <a:buFont typeface="Arial" charset="0"/>
              <a:buChar char="•"/>
            </a:pPr>
            <a:r>
              <a:rPr lang="en-GB" dirty="0">
                <a:solidFill>
                  <a:prstClr val="black"/>
                </a:solidFill>
              </a:rPr>
              <a:t>Informed each other about intended gross price increases</a:t>
            </a:r>
            <a:endParaRPr lang="en-US" dirty="0">
              <a:solidFill>
                <a:prstClr val="black"/>
              </a:solidFill>
            </a:endParaRPr>
          </a:p>
          <a:p>
            <a:pPr lvl="0">
              <a:lnSpc>
                <a:spcPct val="100000"/>
              </a:lnSpc>
              <a:spcBef>
                <a:spcPts val="0"/>
              </a:spcBef>
              <a:spcAft>
                <a:spcPts val="600"/>
              </a:spcAft>
              <a:buFont typeface="Arial" charset="0"/>
              <a:buChar char="•"/>
            </a:pPr>
            <a:r>
              <a:rPr lang="en-GB" dirty="0">
                <a:solidFill>
                  <a:prstClr val="black"/>
                </a:solidFill>
              </a:rPr>
              <a:t>Before introduction of pan-EEA price lists, discussed gross price increases, specifying application within the EEA, divided by major markets</a:t>
            </a:r>
            <a:endParaRPr lang="en-US" dirty="0">
              <a:solidFill>
                <a:prstClr val="black"/>
              </a:solidFill>
            </a:endParaRPr>
          </a:p>
          <a:p>
            <a:pPr lvl="0">
              <a:lnSpc>
                <a:spcPct val="100000"/>
              </a:lnSpc>
              <a:spcBef>
                <a:spcPts val="0"/>
              </a:spcBef>
              <a:spcAft>
                <a:spcPts val="600"/>
              </a:spcAft>
              <a:buFont typeface="Arial" charset="0"/>
              <a:buChar char="•"/>
            </a:pPr>
            <a:r>
              <a:rPr lang="en-GB" dirty="0">
                <a:solidFill>
                  <a:prstClr val="black"/>
                </a:solidFill>
              </a:rPr>
              <a:t>Discussed net prices for some countries</a:t>
            </a:r>
            <a:endParaRPr lang="en-US" dirty="0">
              <a:solidFill>
                <a:prstClr val="black"/>
              </a:solidFill>
            </a:endParaRPr>
          </a:p>
          <a:p>
            <a:pPr lvl="0">
              <a:lnSpc>
                <a:spcPct val="100000"/>
              </a:lnSpc>
              <a:spcBef>
                <a:spcPts val="0"/>
              </a:spcBef>
              <a:spcAft>
                <a:spcPts val="600"/>
              </a:spcAft>
              <a:buFont typeface="Arial" charset="0"/>
              <a:buChar char="•"/>
            </a:pPr>
            <a:r>
              <a:rPr lang="en-GB" dirty="0">
                <a:solidFill>
                  <a:prstClr val="black"/>
                </a:solidFill>
              </a:rPr>
              <a:t>Agreed on timing of introduction of emission technologies for medium and heavy trucks required by EURO III to VI standards</a:t>
            </a:r>
            <a:endParaRPr lang="en-US" dirty="0">
              <a:solidFill>
                <a:prstClr val="black"/>
              </a:solidFill>
            </a:endParaRPr>
          </a:p>
          <a:p>
            <a:pPr lvl="0">
              <a:lnSpc>
                <a:spcPct val="100000"/>
              </a:lnSpc>
              <a:spcBef>
                <a:spcPts val="0"/>
              </a:spcBef>
              <a:spcAft>
                <a:spcPts val="600"/>
              </a:spcAft>
              <a:buFont typeface="Arial" charset="0"/>
              <a:buChar char="•"/>
            </a:pPr>
            <a:r>
              <a:rPr lang="en-GB" dirty="0">
                <a:solidFill>
                  <a:prstClr val="black"/>
                </a:solidFill>
              </a:rPr>
              <a:t>Agreed on the additional charge to be applied to trucks when introducing new emission technologies</a:t>
            </a:r>
            <a:endParaRPr lang="en-US" dirty="0">
              <a:solidFill>
                <a:prstClr val="black"/>
              </a:solidFill>
            </a:endParaRPr>
          </a:p>
          <a:p>
            <a:pPr lvl="0">
              <a:lnSpc>
                <a:spcPct val="100000"/>
              </a:lnSpc>
              <a:spcBef>
                <a:spcPts val="0"/>
              </a:spcBef>
              <a:spcAft>
                <a:spcPts val="600"/>
              </a:spcAft>
              <a:buFont typeface="Arial" charset="0"/>
              <a:buChar char="•"/>
            </a:pPr>
            <a:r>
              <a:rPr lang="en-GB" dirty="0">
                <a:solidFill>
                  <a:prstClr val="black"/>
                </a:solidFill>
              </a:rPr>
              <a:t>Exchanged respective delivery periods and country-specific general market forecasts subdivided by countries and truck categories; also exchanged information on order intake, stock, and other technical information</a:t>
            </a:r>
            <a:endParaRPr lang="en-US" dirty="0">
              <a:solidFill>
                <a:prstClr val="black"/>
              </a:solidFill>
            </a:endParaRPr>
          </a:p>
        </p:txBody>
      </p:sp>
      <p:sp>
        <p:nvSpPr>
          <p:cNvPr id="5" name="TextBox 4"/>
          <p:cNvSpPr txBox="1"/>
          <p:nvPr>
            <p:custDataLst>
              <p:tags r:id="rId1"/>
            </p:custDataLst>
          </p:nvPr>
        </p:nvSpPr>
        <p:spPr>
          <a:xfrm>
            <a:off x="19558000" y="0"/>
            <a:ext cx="635000" cy="635000"/>
          </a:xfrm>
          <a:prstGeom prst="rect">
            <a:avLst/>
          </a:prstGeom>
          <a:noFill/>
        </p:spPr>
        <p:txBody>
          <a:bodyPr vert="horz" rtlCol="0">
            <a:spAutoFit/>
          </a:bodyPr>
          <a:lstStyle/>
          <a:p>
            <a:endParaRPr lang="en-GB"/>
          </a:p>
        </p:txBody>
      </p:sp>
    </p:spTree>
    <p:extLst>
      <p:ext uri="{BB962C8B-B14F-4D97-AF65-F5344CB8AC3E}">
        <p14:creationId xmlns:p14="http://schemas.microsoft.com/office/powerpoint/2010/main" val="1225881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313748" y="311460"/>
            <a:ext cx="9135302" cy="558077"/>
          </a:xfrm>
        </p:spPr>
        <p:txBody>
          <a:bodyPr/>
          <a:lstStyle/>
          <a:p>
            <a:r>
              <a:rPr lang="en-GB" sz="2800" dirty="0"/>
              <a:t>What is the RHA doing?</a:t>
            </a:r>
          </a:p>
        </p:txBody>
      </p:sp>
      <p:sp>
        <p:nvSpPr>
          <p:cNvPr id="3" name="Text Placeholder 2"/>
          <p:cNvSpPr>
            <a:spLocks noGrp="1"/>
          </p:cNvSpPr>
          <p:nvPr>
            <p:ph type="body" sz="quarter" idx="12"/>
          </p:nvPr>
        </p:nvSpPr>
        <p:spPr>
          <a:xfrm>
            <a:off x="2313748" y="1065493"/>
            <a:ext cx="9135302" cy="4699204"/>
          </a:xfrm>
        </p:spPr>
        <p:txBody>
          <a:bodyPr/>
          <a:lstStyle/>
          <a:p>
            <a:r>
              <a:rPr lang="en-GB" sz="1700" dirty="0">
                <a:solidFill>
                  <a:schemeClr val="tx1"/>
                </a:solidFill>
                <a:latin typeface="+mn-lt"/>
              </a:rPr>
              <a:t>On 17 July 2018, RHA launched collective legal action in the Competition Appeal Tribunal (CAT) claiming compensation for road haulage operators against truck manufacturers</a:t>
            </a:r>
          </a:p>
          <a:p>
            <a:r>
              <a:rPr lang="en-GB" sz="1700" dirty="0">
                <a:solidFill>
                  <a:schemeClr val="tx1"/>
                </a:solidFill>
                <a:latin typeface="+mn-lt"/>
              </a:rPr>
              <a:t>RHA has applied for “opt-in” Collective Proceedings Order (CPO) that will authorise RHA as class representative and certify class</a:t>
            </a:r>
          </a:p>
          <a:p>
            <a:r>
              <a:rPr lang="en-GB" sz="1700" dirty="0">
                <a:solidFill>
                  <a:schemeClr val="tx1"/>
                </a:solidFill>
              </a:rPr>
              <a:t>Claim is open to members and non-members alike engaged in road haulage (hire and reward and own-account) who purchased or leased medium and heavy trucks during cartel and for period afterwards until prices returned to competitive levels </a:t>
            </a:r>
          </a:p>
          <a:p>
            <a:r>
              <a:rPr lang="en-GB" sz="1700" dirty="0">
                <a:solidFill>
                  <a:schemeClr val="tx1"/>
                </a:solidFill>
                <a:latin typeface="+mn-lt"/>
              </a:rPr>
              <a:t>Specialist economic experts have been engaged to assess impact of cartel, how this impacted operators’ costs, and how much compensation is owed</a:t>
            </a:r>
          </a:p>
          <a:p>
            <a:r>
              <a:rPr lang="en-GB" sz="1700" dirty="0">
                <a:solidFill>
                  <a:schemeClr val="tx1"/>
                </a:solidFill>
                <a:latin typeface="+mn-lt"/>
              </a:rPr>
              <a:t>Richard Smith is heading up RHA internal team, ensuring:</a:t>
            </a:r>
          </a:p>
          <a:p>
            <a:pPr lvl="1"/>
            <a:r>
              <a:rPr lang="en-GB" sz="1500" dirty="0"/>
              <a:t>Coordination between legal team, experts, and RHA </a:t>
            </a:r>
          </a:p>
          <a:p>
            <a:pPr lvl="1"/>
            <a:r>
              <a:rPr lang="en-GB" sz="1500" dirty="0">
                <a:solidFill>
                  <a:schemeClr val="tx1"/>
                </a:solidFill>
              </a:rPr>
              <a:t>Cost management of process</a:t>
            </a:r>
          </a:p>
          <a:p>
            <a:pPr lvl="1"/>
            <a:r>
              <a:rPr lang="en-GB" sz="1500" dirty="0"/>
              <a:t>Clear communication at all times</a:t>
            </a:r>
          </a:p>
          <a:p>
            <a:r>
              <a:rPr lang="en-GB" sz="1700" dirty="0">
                <a:solidFill>
                  <a:schemeClr val="tx1"/>
                </a:solidFill>
              </a:rPr>
              <a:t>If truck manufacturers are unwilling to engage in settlement discussions (which will equally apply to individual operators seeking settlement), overall process could take at least three years</a:t>
            </a:r>
          </a:p>
          <a:p>
            <a:pPr lvl="1"/>
            <a:endParaRPr lang="en-GB" sz="1600" dirty="0">
              <a:solidFill>
                <a:schemeClr val="tx1"/>
              </a:solidFill>
              <a:latin typeface="+mn-lt"/>
            </a:endParaRPr>
          </a:p>
          <a:p>
            <a:endParaRPr lang="en-GB" dirty="0">
              <a:solidFill>
                <a:schemeClr val="tx1"/>
              </a:solidFill>
              <a:latin typeface="+mn-lt"/>
            </a:endParaRPr>
          </a:p>
          <a:p>
            <a:endParaRPr lang="en-GB" dirty="0">
              <a:solidFill>
                <a:schemeClr val="tx1"/>
              </a:solidFill>
              <a:latin typeface="+mn-lt"/>
            </a:endParaRPr>
          </a:p>
          <a:p>
            <a:endParaRPr lang="en-GB" dirty="0">
              <a:solidFill>
                <a:schemeClr val="tx1"/>
              </a:solidFill>
              <a:latin typeface="+mn-lt"/>
            </a:endParaRPr>
          </a:p>
        </p:txBody>
      </p:sp>
      <p:sp>
        <p:nvSpPr>
          <p:cNvPr id="4" name="TextBox 3">
            <a:extLst>
              <a:ext uri="{FF2B5EF4-FFF2-40B4-BE49-F238E27FC236}">
                <a16:creationId xmlns:a16="http://schemas.microsoft.com/office/drawing/2014/main" xmlns="" id="{1CE60BC7-0DA9-6246-B3ED-8EA4683BAAED}"/>
              </a:ext>
            </a:extLst>
          </p:cNvPr>
          <p:cNvSpPr txBox="1"/>
          <p:nvPr/>
        </p:nvSpPr>
        <p:spPr>
          <a:xfrm>
            <a:off x="2491409" y="5764697"/>
            <a:ext cx="7354955" cy="630942"/>
          </a:xfrm>
          <a:prstGeom prst="rect">
            <a:avLst/>
          </a:prstGeom>
          <a:noFill/>
          <a:ln>
            <a:solidFill>
              <a:schemeClr val="tx1"/>
            </a:solidFill>
          </a:ln>
        </p:spPr>
        <p:txBody>
          <a:bodyPr wrap="square" rtlCol="0">
            <a:spAutoFit/>
          </a:bodyPr>
          <a:lstStyle/>
          <a:p>
            <a:r>
              <a:rPr lang="en-US" sz="1750" u="sng" dirty="0"/>
              <a:t>Note</a:t>
            </a:r>
            <a:r>
              <a:rPr lang="en-US" sz="1750" dirty="0"/>
              <a:t>: </a:t>
            </a:r>
            <a:r>
              <a:rPr lang="en-GB" sz="1750" dirty="0">
                <a:solidFill>
                  <a:srgbClr val="292526"/>
                </a:solidFill>
              </a:rPr>
              <a:t>4,400 road haulage operators have already signed up, with a further 850 who have registered interest and are in process of signing up</a:t>
            </a:r>
            <a:endParaRPr lang="en-US" sz="1750" dirty="0"/>
          </a:p>
        </p:txBody>
      </p:sp>
    </p:spTree>
    <p:extLst>
      <p:ext uri="{BB962C8B-B14F-4D97-AF65-F5344CB8AC3E}">
        <p14:creationId xmlns:p14="http://schemas.microsoft.com/office/powerpoint/2010/main" val="1129307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313748" y="181032"/>
            <a:ext cx="9135302" cy="558077"/>
          </a:xfrm>
        </p:spPr>
        <p:txBody>
          <a:bodyPr/>
          <a:lstStyle/>
          <a:p>
            <a:r>
              <a:rPr lang="en-GB" sz="2800" dirty="0"/>
              <a:t>Why the RHA?</a:t>
            </a:r>
          </a:p>
        </p:txBody>
      </p:sp>
      <p:sp>
        <p:nvSpPr>
          <p:cNvPr id="3" name="Text Placeholder 2"/>
          <p:cNvSpPr>
            <a:spLocks noGrp="1"/>
          </p:cNvSpPr>
          <p:nvPr>
            <p:ph type="body" sz="quarter" idx="12"/>
          </p:nvPr>
        </p:nvSpPr>
        <p:spPr>
          <a:xfrm>
            <a:off x="2313748" y="778865"/>
            <a:ext cx="9440930" cy="5723768"/>
          </a:xfrm>
        </p:spPr>
        <p:txBody>
          <a:bodyPr/>
          <a:lstStyle/>
          <a:p>
            <a:r>
              <a:rPr lang="en-GB" sz="1650" dirty="0">
                <a:solidFill>
                  <a:schemeClr val="tx1"/>
                </a:solidFill>
                <a:latin typeface="+mn-lt"/>
              </a:rPr>
              <a:t>RHA is not-for-profit trade association dedicated to interests of road haulage industry – it represents 7,000 members covering 50% of trucks on UK roads</a:t>
            </a:r>
          </a:p>
          <a:p>
            <a:r>
              <a:rPr lang="en-GB" sz="1650" dirty="0">
                <a:solidFill>
                  <a:schemeClr val="tx1"/>
                </a:solidFill>
                <a:latin typeface="+mn-lt"/>
              </a:rPr>
              <a:t>European Truck Cartel is key issue facing haulage sector – truck manufacturers have engaged in serious abuse of EU competition rules and operators deserve compensation</a:t>
            </a:r>
          </a:p>
          <a:p>
            <a:r>
              <a:rPr lang="en-GB" sz="1650" dirty="0">
                <a:solidFill>
                  <a:schemeClr val="tx1"/>
                </a:solidFill>
                <a:latin typeface="+mn-lt"/>
              </a:rPr>
              <a:t>Real benefits for operators in joining RHA collective claim:</a:t>
            </a:r>
          </a:p>
          <a:p>
            <a:pPr lvl="1"/>
            <a:r>
              <a:rPr lang="en-GB" sz="1400" dirty="0"/>
              <a:t>RHA is highly respected within industry – its significant clout and power will help to reach settlement</a:t>
            </a:r>
          </a:p>
          <a:p>
            <a:pPr lvl="1"/>
            <a:r>
              <a:rPr lang="en-GB" sz="1400" dirty="0">
                <a:solidFill>
                  <a:schemeClr val="tx1"/>
                </a:solidFill>
              </a:rPr>
              <a:t>Claimants can “stand behind” RHA which is fronting legal case</a:t>
            </a:r>
          </a:p>
          <a:p>
            <a:pPr lvl="1"/>
            <a:r>
              <a:rPr lang="en-GB" sz="1400" dirty="0"/>
              <a:t>RHA acutely aware that operators will continue to have business dealings with truck manufacturers after claim and will conduct proceedings in measured and constructive manner</a:t>
            </a:r>
          </a:p>
          <a:p>
            <a:pPr lvl="1"/>
            <a:r>
              <a:rPr lang="en-GB" sz="1400" dirty="0"/>
              <a:t>Operators (many of which are SMEs) cannot afford to take action on their own</a:t>
            </a:r>
            <a:endParaRPr lang="en-GB" sz="1400" dirty="0">
              <a:solidFill>
                <a:schemeClr val="tx1"/>
              </a:solidFill>
            </a:endParaRPr>
          </a:p>
          <a:p>
            <a:pPr lvl="1"/>
            <a:r>
              <a:rPr lang="en-GB" sz="1400" dirty="0">
                <a:solidFill>
                  <a:schemeClr val="tx1"/>
                </a:solidFill>
              </a:rPr>
              <a:t>RHA has secured third-party litigation funding on very competitive terms and so there is no cost to operators in signing up</a:t>
            </a:r>
          </a:p>
          <a:p>
            <a:pPr lvl="1"/>
            <a:r>
              <a:rPr lang="en-GB" sz="1400" dirty="0">
                <a:solidFill>
                  <a:schemeClr val="tx1"/>
                </a:solidFill>
              </a:rPr>
              <a:t>RHA has appointed first-rate legal team who have worked for organisations such as FIA, FIFA, Google, GSK, Samsung, Sky, and UEFA and have considerable experience of comple</a:t>
            </a:r>
            <a:r>
              <a:rPr lang="en-GB" sz="1400" dirty="0"/>
              <a:t>x, multi-party competition law claims</a:t>
            </a:r>
            <a:endParaRPr lang="en-GB" sz="1400" dirty="0">
              <a:solidFill>
                <a:schemeClr val="tx1"/>
              </a:solidFill>
            </a:endParaRPr>
          </a:p>
          <a:p>
            <a:pPr lvl="1"/>
            <a:r>
              <a:rPr lang="en-GB" sz="1400" dirty="0">
                <a:solidFill>
                  <a:schemeClr val="tx1"/>
                </a:solidFill>
              </a:rPr>
              <a:t>RHA has put in place multi-million pound insurance with A rated insurers in case claim is lost – insurance protects RHA and individual operators</a:t>
            </a:r>
          </a:p>
          <a:p>
            <a:pPr lvl="1"/>
            <a:r>
              <a:rPr lang="en-GB" sz="1400" dirty="0"/>
              <a:t>RHA will not profit from acting as representative, maximising compensation returned to operators</a:t>
            </a:r>
            <a:endParaRPr lang="en-GB" sz="1400" dirty="0">
              <a:solidFill>
                <a:schemeClr val="tx1"/>
              </a:solidFill>
            </a:endParaRPr>
          </a:p>
          <a:p>
            <a:r>
              <a:rPr lang="en-GB" sz="1650" dirty="0">
                <a:solidFill>
                  <a:schemeClr val="tx1"/>
                </a:solidFill>
                <a:latin typeface="+mn-lt"/>
              </a:rPr>
              <a:t>RHA has experience, ability, and communication network to promote and deliver on collective claim</a:t>
            </a:r>
          </a:p>
        </p:txBody>
      </p:sp>
    </p:spTree>
    <p:extLst>
      <p:ext uri="{BB962C8B-B14F-4D97-AF65-F5344CB8AC3E}">
        <p14:creationId xmlns:p14="http://schemas.microsoft.com/office/powerpoint/2010/main" val="2025387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313748" y="268777"/>
            <a:ext cx="9135302" cy="558077"/>
          </a:xfrm>
        </p:spPr>
        <p:txBody>
          <a:bodyPr/>
          <a:lstStyle/>
          <a:p>
            <a:r>
              <a:rPr lang="en-GB" sz="2800" dirty="0"/>
              <a:t>What are collective proceedings before CAT?</a:t>
            </a:r>
          </a:p>
        </p:txBody>
      </p:sp>
      <p:sp>
        <p:nvSpPr>
          <p:cNvPr id="4" name="Text Placeholder 3"/>
          <p:cNvSpPr>
            <a:spLocks noGrp="1"/>
          </p:cNvSpPr>
          <p:nvPr>
            <p:ph type="body" sz="quarter" idx="12"/>
          </p:nvPr>
        </p:nvSpPr>
        <p:spPr>
          <a:xfrm>
            <a:off x="2313748" y="805040"/>
            <a:ext cx="9135302" cy="5105434"/>
          </a:xfrm>
        </p:spPr>
        <p:txBody>
          <a:bodyPr/>
          <a:lstStyle/>
          <a:p>
            <a:r>
              <a:rPr lang="en-GB" sz="1650" dirty="0">
                <a:solidFill>
                  <a:srgbClr val="292526"/>
                </a:solidFill>
                <a:latin typeface="+mn-lt"/>
              </a:rPr>
              <a:t>Collective proceedings are a form of procedure that enable a class representative to bring opt-in (or opt-out) proceedings on behalf of businesses and individuals affected by competition law violations</a:t>
            </a:r>
          </a:p>
          <a:p>
            <a:r>
              <a:rPr lang="en-GB" sz="1650" dirty="0">
                <a:solidFill>
                  <a:srgbClr val="292526"/>
                </a:solidFill>
                <a:latin typeface="+mn-lt"/>
              </a:rPr>
              <a:t>RHA as class representative will be responsible for running all aspects of case before Competition Appeal Tribunal (CAT), including those aspects for which claimants would normally be responsible</a:t>
            </a:r>
          </a:p>
          <a:p>
            <a:r>
              <a:rPr lang="en-GB" sz="1650" dirty="0">
                <a:solidFill>
                  <a:srgbClr val="292526"/>
                </a:solidFill>
                <a:latin typeface="+mn-lt"/>
              </a:rPr>
              <a:t>Core notion of collective proceedings is that they group together similar claims that raise common issues (same, similar or related issues of fact or law) – an example of a common issue across the class is the extent to which the cartel had an impact on EEA gross list prices</a:t>
            </a:r>
          </a:p>
          <a:p>
            <a:r>
              <a:rPr lang="en-GB" sz="1650" dirty="0">
                <a:solidFill>
                  <a:srgbClr val="292526"/>
                </a:solidFill>
                <a:latin typeface="+mn-lt"/>
              </a:rPr>
              <a:t>There are four main stages to collective proceedings: (a) applying for CPO; (b) trial of common issues; (c) trial of individual issues; and (d) distribution of compensation to operators</a:t>
            </a:r>
          </a:p>
          <a:p>
            <a:r>
              <a:rPr lang="en-GB" sz="1650" dirty="0">
                <a:solidFill>
                  <a:srgbClr val="292526"/>
                </a:solidFill>
                <a:latin typeface="+mn-lt"/>
              </a:rPr>
              <a:t>Collective proceedings regime, which is designed for this type of case, is flexible</a:t>
            </a:r>
          </a:p>
          <a:p>
            <a:r>
              <a:rPr lang="en-GB" sz="1650" dirty="0">
                <a:solidFill>
                  <a:srgbClr val="292526"/>
                </a:solidFill>
                <a:latin typeface="+mn-lt"/>
              </a:rPr>
              <a:t>Settlement is possible at any time during process – at moment, truck manufacturers’ collective position is that the 14-year Truck Cartel had no impact on operators.  If and when this changes, RHA will lead negotiations on behalf of sector and use its negotiating clout to drive a good deal – it is not likely that time required to obtain CPO will ultimately delay pay-out for operators</a:t>
            </a:r>
          </a:p>
          <a:p>
            <a:r>
              <a:rPr lang="en-GB" sz="1650" dirty="0">
                <a:solidFill>
                  <a:srgbClr val="292526"/>
                </a:solidFill>
                <a:latin typeface="+mn-lt"/>
              </a:rPr>
              <a:t>RHA is uniquely well placed to be class representative in the United Kingdom</a:t>
            </a:r>
          </a:p>
        </p:txBody>
      </p:sp>
      <p:sp>
        <p:nvSpPr>
          <p:cNvPr id="5" name="TextBox 4"/>
          <p:cNvSpPr txBox="1"/>
          <p:nvPr>
            <p:custDataLst>
              <p:tags r:id="rId1"/>
            </p:custDataLst>
          </p:nvPr>
        </p:nvSpPr>
        <p:spPr>
          <a:xfrm>
            <a:off x="19558000" y="0"/>
            <a:ext cx="635000" cy="635000"/>
          </a:xfrm>
          <a:prstGeom prst="rect">
            <a:avLst/>
          </a:prstGeom>
          <a:noFill/>
        </p:spPr>
        <p:txBody>
          <a:bodyPr vert="horz" rtlCol="0">
            <a:spAutoFit/>
          </a:bodyPr>
          <a:lstStyle/>
          <a:p>
            <a:endParaRPr lang="en-GB"/>
          </a:p>
        </p:txBody>
      </p:sp>
    </p:spTree>
    <p:extLst>
      <p:ext uri="{BB962C8B-B14F-4D97-AF65-F5344CB8AC3E}">
        <p14:creationId xmlns:p14="http://schemas.microsoft.com/office/powerpoint/2010/main" val="4784514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313748" y="388045"/>
            <a:ext cx="9135302" cy="558077"/>
          </a:xfrm>
        </p:spPr>
        <p:txBody>
          <a:bodyPr/>
          <a:lstStyle/>
          <a:p>
            <a:r>
              <a:rPr lang="en-GB" sz="2800" dirty="0"/>
              <a:t>Who can join RHA’s collective claim?</a:t>
            </a:r>
          </a:p>
        </p:txBody>
      </p:sp>
      <p:sp>
        <p:nvSpPr>
          <p:cNvPr id="4" name="Text Placeholder 3"/>
          <p:cNvSpPr>
            <a:spLocks noGrp="1"/>
          </p:cNvSpPr>
          <p:nvPr>
            <p:ph type="body" sz="quarter" idx="12"/>
          </p:nvPr>
        </p:nvSpPr>
        <p:spPr>
          <a:xfrm>
            <a:off x="2313748" y="1424960"/>
            <a:ext cx="9135302" cy="4555958"/>
          </a:xfrm>
        </p:spPr>
        <p:txBody>
          <a:bodyPr/>
          <a:lstStyle/>
          <a:p>
            <a:r>
              <a:rPr lang="en-GB" sz="2200" dirty="0">
                <a:solidFill>
                  <a:srgbClr val="292526"/>
                </a:solidFill>
                <a:latin typeface="+mn-lt"/>
              </a:rPr>
              <a:t>RHA claim is open to:</a:t>
            </a:r>
          </a:p>
          <a:p>
            <a:pPr lvl="1"/>
            <a:r>
              <a:rPr lang="en-GB" sz="1900" dirty="0">
                <a:solidFill>
                  <a:srgbClr val="292526"/>
                </a:solidFill>
                <a:latin typeface="+mn-lt"/>
              </a:rPr>
              <a:t>Any person (including legal entities) who between January 1997 and now purchased or </a:t>
            </a:r>
            <a:r>
              <a:rPr lang="en-GB" sz="1900" dirty="0">
                <a:solidFill>
                  <a:srgbClr val="292526"/>
                </a:solidFill>
              </a:rPr>
              <a:t>leased for road haulage operations (both hire and reward and own-account) trucks </a:t>
            </a:r>
            <a:r>
              <a:rPr lang="en-GB" sz="1900" dirty="0">
                <a:solidFill>
                  <a:srgbClr val="292526"/>
                </a:solidFill>
                <a:latin typeface="+mn-lt"/>
              </a:rPr>
              <a:t>of 6 tonnes and over registered in the UK; and</a:t>
            </a:r>
          </a:p>
          <a:p>
            <a:pPr lvl="1">
              <a:spcAft>
                <a:spcPts val="1200"/>
              </a:spcAft>
            </a:pPr>
            <a:r>
              <a:rPr lang="en-GB" sz="1900" dirty="0">
                <a:solidFill>
                  <a:srgbClr val="292526"/>
                </a:solidFill>
              </a:rPr>
              <a:t>Any person who between January 1997 and now purchased or leased for road haulage operations trucks of 6 tonnes and over registered in European countries outside the UK provided that the person belongs to a group of companies that also purchased or leased trucks registered in the UK</a:t>
            </a:r>
          </a:p>
          <a:p>
            <a:r>
              <a:rPr lang="en-GB" sz="2200" dirty="0">
                <a:solidFill>
                  <a:srgbClr val="292526"/>
                </a:solidFill>
              </a:rPr>
              <a:t>RHA claim is </a:t>
            </a:r>
            <a:r>
              <a:rPr lang="en-GB" sz="2200" u="sng" dirty="0">
                <a:solidFill>
                  <a:srgbClr val="292526"/>
                </a:solidFill>
              </a:rPr>
              <a:t>not</a:t>
            </a:r>
            <a:r>
              <a:rPr lang="en-GB" sz="2200" dirty="0">
                <a:solidFill>
                  <a:srgbClr val="292526"/>
                </a:solidFill>
              </a:rPr>
              <a:t> open to:</a:t>
            </a:r>
          </a:p>
          <a:p>
            <a:pPr lvl="1"/>
            <a:r>
              <a:rPr lang="en-GB" sz="1900" dirty="0">
                <a:solidFill>
                  <a:srgbClr val="292526"/>
                </a:solidFill>
              </a:rPr>
              <a:t>Any company engaged in truck manufacturing</a:t>
            </a:r>
          </a:p>
          <a:p>
            <a:pPr lvl="1"/>
            <a:r>
              <a:rPr lang="en-GB" sz="1900" dirty="0">
                <a:solidFill>
                  <a:srgbClr val="292526"/>
                </a:solidFill>
              </a:rPr>
              <a:t>Any company engaged in purchasing trucks merely then to re-sell or lease them to third parties</a:t>
            </a:r>
          </a:p>
        </p:txBody>
      </p:sp>
      <p:sp>
        <p:nvSpPr>
          <p:cNvPr id="5" name="TextBox 4"/>
          <p:cNvSpPr txBox="1"/>
          <p:nvPr>
            <p:custDataLst>
              <p:tags r:id="rId1"/>
            </p:custDataLst>
          </p:nvPr>
        </p:nvSpPr>
        <p:spPr>
          <a:xfrm>
            <a:off x="19558000" y="0"/>
            <a:ext cx="635000" cy="635000"/>
          </a:xfrm>
          <a:prstGeom prst="rect">
            <a:avLst/>
          </a:prstGeom>
          <a:noFill/>
        </p:spPr>
        <p:txBody>
          <a:bodyPr vert="horz" rtlCol="0">
            <a:spAutoFit/>
          </a:bodyPr>
          <a:lstStyle/>
          <a:p>
            <a:endParaRPr lang="en-GB"/>
          </a:p>
        </p:txBody>
      </p:sp>
    </p:spTree>
    <p:extLst>
      <p:ext uri="{BB962C8B-B14F-4D97-AF65-F5344CB8AC3E}">
        <p14:creationId xmlns:p14="http://schemas.microsoft.com/office/powerpoint/2010/main" val="12794905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313748" y="388045"/>
            <a:ext cx="9135302" cy="558077"/>
          </a:xfrm>
        </p:spPr>
        <p:txBody>
          <a:bodyPr/>
          <a:lstStyle/>
          <a:p>
            <a:r>
              <a:rPr lang="en-GB" sz="2800" dirty="0"/>
              <a:t>What can operators claim for?</a:t>
            </a:r>
          </a:p>
        </p:txBody>
      </p:sp>
      <p:sp>
        <p:nvSpPr>
          <p:cNvPr id="4" name="Text Placeholder 3"/>
          <p:cNvSpPr>
            <a:spLocks noGrp="1"/>
          </p:cNvSpPr>
          <p:nvPr>
            <p:ph type="body" sz="quarter" idx="12"/>
          </p:nvPr>
        </p:nvSpPr>
        <p:spPr>
          <a:xfrm>
            <a:off x="2313748" y="1000890"/>
            <a:ext cx="9135302" cy="4555958"/>
          </a:xfrm>
        </p:spPr>
        <p:txBody>
          <a:bodyPr/>
          <a:lstStyle/>
          <a:p>
            <a:r>
              <a:rPr lang="en-GB" sz="1750" dirty="0">
                <a:solidFill>
                  <a:srgbClr val="292526"/>
                </a:solidFill>
                <a:latin typeface="+mn-lt"/>
              </a:rPr>
              <a:t>Trucks purchased outright, trucks purchased on finance, leased trucks</a:t>
            </a:r>
          </a:p>
          <a:p>
            <a:r>
              <a:rPr lang="en-GB" sz="1750" dirty="0">
                <a:solidFill>
                  <a:srgbClr val="292526"/>
                </a:solidFill>
                <a:latin typeface="+mn-lt"/>
              </a:rPr>
              <a:t>Second-hand trucks</a:t>
            </a:r>
          </a:p>
          <a:p>
            <a:r>
              <a:rPr lang="en-GB" sz="1750" dirty="0">
                <a:solidFill>
                  <a:srgbClr val="292526"/>
                </a:solidFill>
              </a:rPr>
              <a:t>Trucks of 6 tonnes and greater </a:t>
            </a:r>
          </a:p>
          <a:p>
            <a:r>
              <a:rPr lang="en-GB" sz="1750" dirty="0">
                <a:solidFill>
                  <a:srgbClr val="292526"/>
                </a:solidFill>
              </a:rPr>
              <a:t>Any brand of trucks, including DAF, Daimler, Iveco, MAN, Mercedes, Renault, Scania, and Volvo but also other brands such as Hino and Isuzu</a:t>
            </a:r>
          </a:p>
          <a:p>
            <a:r>
              <a:rPr lang="en-GB" sz="1750" dirty="0">
                <a:solidFill>
                  <a:srgbClr val="292526"/>
                </a:solidFill>
              </a:rPr>
              <a:t>Cartel period was from January 1997 to January 2011, although there will likely be a run-off period before truck prices returned to competitive levels and which can be included in claim – </a:t>
            </a:r>
            <a:r>
              <a:rPr lang="en-GB" sz="1750" u="sng" dirty="0">
                <a:solidFill>
                  <a:srgbClr val="292526"/>
                </a:solidFill>
              </a:rPr>
              <a:t>note</a:t>
            </a:r>
            <a:r>
              <a:rPr lang="en-GB" sz="1750" dirty="0">
                <a:solidFill>
                  <a:srgbClr val="292526"/>
                </a:solidFill>
              </a:rPr>
              <a:t> that operators can include trucks up to the present day in the claim</a:t>
            </a:r>
          </a:p>
          <a:p>
            <a:r>
              <a:rPr lang="en-GB" sz="1750" dirty="0">
                <a:solidFill>
                  <a:srgbClr val="292526"/>
                </a:solidFill>
              </a:rPr>
              <a:t>Trucks registered in the UK – it is also be possible to claim for trucks registered in other European countries provided the operator belongs to a group of companies that also purchased or leased trucks registered in the UK</a:t>
            </a:r>
          </a:p>
          <a:p>
            <a:r>
              <a:rPr lang="en-GB" sz="1750" dirty="0">
                <a:solidFill>
                  <a:srgbClr val="292526"/>
                </a:solidFill>
              </a:rPr>
              <a:t>Cartel might have had impact on fuel costs since truck manufacturers delayed introduction of more fuel efficient emissions technologies – this is included in the claim</a:t>
            </a:r>
          </a:p>
          <a:p>
            <a:r>
              <a:rPr lang="en-GB" sz="1750" dirty="0">
                <a:solidFill>
                  <a:srgbClr val="292526"/>
                </a:solidFill>
              </a:rPr>
              <a:t>Economist is examining whether operators’ costs might have been affected in other ways</a:t>
            </a:r>
          </a:p>
          <a:p>
            <a:endParaRPr lang="en-GB" dirty="0">
              <a:solidFill>
                <a:srgbClr val="292526"/>
              </a:solidFill>
              <a:latin typeface="+mn-lt"/>
            </a:endParaRPr>
          </a:p>
          <a:p>
            <a:endParaRPr lang="en-GB" sz="1400" dirty="0">
              <a:solidFill>
                <a:srgbClr val="292526"/>
              </a:solidFill>
            </a:endParaRPr>
          </a:p>
        </p:txBody>
      </p:sp>
      <p:sp>
        <p:nvSpPr>
          <p:cNvPr id="5" name="TextBox 4"/>
          <p:cNvSpPr txBox="1"/>
          <p:nvPr>
            <p:custDataLst>
              <p:tags r:id="rId1"/>
            </p:custDataLst>
          </p:nvPr>
        </p:nvSpPr>
        <p:spPr>
          <a:xfrm>
            <a:off x="19558000" y="0"/>
            <a:ext cx="635000" cy="635000"/>
          </a:xfrm>
          <a:prstGeom prst="rect">
            <a:avLst/>
          </a:prstGeom>
          <a:noFill/>
        </p:spPr>
        <p:txBody>
          <a:bodyPr vert="horz" rtlCol="0">
            <a:spAutoFit/>
          </a:bodyPr>
          <a:lstStyle/>
          <a:p>
            <a:endParaRPr lang="en-GB"/>
          </a:p>
        </p:txBody>
      </p:sp>
      <p:sp>
        <p:nvSpPr>
          <p:cNvPr id="2" name="TextBox 1"/>
          <p:cNvSpPr txBox="1"/>
          <p:nvPr/>
        </p:nvSpPr>
        <p:spPr>
          <a:xfrm>
            <a:off x="3705726" y="5927905"/>
            <a:ext cx="5261811" cy="646331"/>
          </a:xfrm>
          <a:prstGeom prst="rect">
            <a:avLst/>
          </a:prstGeom>
          <a:noFill/>
          <a:ln>
            <a:solidFill>
              <a:schemeClr val="tx1"/>
            </a:solidFill>
          </a:ln>
        </p:spPr>
        <p:txBody>
          <a:bodyPr wrap="square" rtlCol="0">
            <a:spAutoFit/>
          </a:bodyPr>
          <a:lstStyle/>
          <a:p>
            <a:r>
              <a:rPr lang="en-US" u="sng" dirty="0"/>
              <a:t>Note</a:t>
            </a:r>
            <a:r>
              <a:rPr lang="en-US" dirty="0"/>
              <a:t>:  it does not matter if operators do not have complete records dating back to 1997</a:t>
            </a:r>
          </a:p>
        </p:txBody>
      </p:sp>
    </p:spTree>
    <p:extLst>
      <p:ext uri="{BB962C8B-B14F-4D97-AF65-F5344CB8AC3E}">
        <p14:creationId xmlns:p14="http://schemas.microsoft.com/office/powerpoint/2010/main" val="801261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313748" y="441127"/>
            <a:ext cx="9135302" cy="558077"/>
          </a:xfrm>
        </p:spPr>
        <p:txBody>
          <a:bodyPr/>
          <a:lstStyle/>
          <a:p>
            <a:r>
              <a:rPr lang="en-GB" sz="2800" dirty="0"/>
              <a:t>How much compensation per truck?</a:t>
            </a:r>
          </a:p>
        </p:txBody>
      </p:sp>
      <p:sp>
        <p:nvSpPr>
          <p:cNvPr id="4" name="Text Placeholder 3"/>
          <p:cNvSpPr>
            <a:spLocks noGrp="1"/>
          </p:cNvSpPr>
          <p:nvPr>
            <p:ph type="body" sz="quarter" idx="12"/>
          </p:nvPr>
        </p:nvSpPr>
        <p:spPr>
          <a:xfrm>
            <a:off x="2313748" y="1139056"/>
            <a:ext cx="9135302" cy="5301501"/>
          </a:xfrm>
        </p:spPr>
        <p:txBody>
          <a:bodyPr/>
          <a:lstStyle/>
          <a:p>
            <a:r>
              <a:rPr lang="en-GB" sz="1650" dirty="0">
                <a:solidFill>
                  <a:srgbClr val="292526"/>
                </a:solidFill>
                <a:latin typeface="+mn-lt"/>
              </a:rPr>
              <a:t>Claim will be to compensate operators for difference between (a) costs paid by operators during cartel (and any run-off period) and (b) costs that would have been paid by operators if cartel had not existed</a:t>
            </a:r>
          </a:p>
          <a:p>
            <a:r>
              <a:rPr lang="en-GB" sz="1650" dirty="0">
                <a:solidFill>
                  <a:srgbClr val="292526"/>
                </a:solidFill>
                <a:latin typeface="+mn-lt"/>
              </a:rPr>
              <a:t>In relation to truck purchase or leasing, difference between what trucks should have cost in competitive market as compared with cartel prices – same principles apply to other cost increases (e.g. in relation to fuel) caused by cartel</a:t>
            </a:r>
          </a:p>
          <a:p>
            <a:r>
              <a:rPr lang="en-GB" sz="1650" dirty="0">
                <a:solidFill>
                  <a:srgbClr val="292526"/>
                </a:solidFill>
                <a:latin typeface="+mn-lt"/>
              </a:rPr>
              <a:t>RHA’s significant due diligence to date indicates EU Truck Cartel will have had material impact on prices paid for trucks</a:t>
            </a:r>
          </a:p>
          <a:p>
            <a:r>
              <a:rPr lang="en-GB" sz="1650" dirty="0">
                <a:solidFill>
                  <a:srgbClr val="292526"/>
                </a:solidFill>
                <a:latin typeface="+mn-lt"/>
              </a:rPr>
              <a:t>RHA believes that amount per new truck will likely exceed £6,000 on average, including interest – this figure does not take into account potential compensation for increased fuel costs</a:t>
            </a:r>
          </a:p>
          <a:p>
            <a:r>
              <a:rPr lang="en-GB" sz="1650" dirty="0">
                <a:solidFill>
                  <a:srgbClr val="292526"/>
                </a:solidFill>
                <a:latin typeface="+mn-lt"/>
              </a:rPr>
              <a:t>Approximately 650,000 new trucks sold in UK during cartel – this equates to overall compensation of £3.9 billion</a:t>
            </a:r>
          </a:p>
          <a:p>
            <a:r>
              <a:rPr lang="en-GB" sz="1650" dirty="0">
                <a:solidFill>
                  <a:srgbClr val="292526"/>
                </a:solidFill>
                <a:latin typeface="+mn-lt"/>
              </a:rPr>
              <a:t>RHA is aware that other potential groups and law firms might be suggesting higher level of compensation per truck </a:t>
            </a:r>
          </a:p>
          <a:p>
            <a:pPr lvl="1"/>
            <a:r>
              <a:rPr lang="en-GB" sz="1500" dirty="0">
                <a:solidFill>
                  <a:srgbClr val="292526"/>
                </a:solidFill>
                <a:latin typeface="+mn-lt"/>
              </a:rPr>
              <a:t>RHA is adopting cautious and responsible approach mindful that key details about the cartel remain hidden in secrecy and will not be available until later in process</a:t>
            </a:r>
          </a:p>
          <a:p>
            <a:pPr lvl="1"/>
            <a:r>
              <a:rPr lang="en-GB" sz="1500" dirty="0">
                <a:solidFill>
                  <a:srgbClr val="292526"/>
                </a:solidFill>
              </a:rPr>
              <a:t>European Commission study suggesting historical cartels on average give rise to </a:t>
            </a:r>
            <a:br>
              <a:rPr lang="en-GB" sz="1500" dirty="0">
                <a:solidFill>
                  <a:srgbClr val="292526"/>
                </a:solidFill>
              </a:rPr>
            </a:br>
            <a:r>
              <a:rPr lang="en-GB" sz="1500" dirty="0">
                <a:solidFill>
                  <a:srgbClr val="292526"/>
                </a:solidFill>
              </a:rPr>
              <a:t>19% increase in prices charged to customers (and can be as high as 40%) tells us nothing </a:t>
            </a:r>
            <a:br>
              <a:rPr lang="en-GB" sz="1500" dirty="0">
                <a:solidFill>
                  <a:srgbClr val="292526"/>
                </a:solidFill>
              </a:rPr>
            </a:br>
            <a:r>
              <a:rPr lang="en-GB" sz="1500" dirty="0">
                <a:solidFill>
                  <a:srgbClr val="292526"/>
                </a:solidFill>
              </a:rPr>
              <a:t>about Truck Cartel</a:t>
            </a:r>
            <a:endParaRPr lang="en-GB" sz="1500" dirty="0">
              <a:solidFill>
                <a:srgbClr val="292526"/>
              </a:solidFill>
              <a:latin typeface="+mn-lt"/>
            </a:endParaRPr>
          </a:p>
          <a:p>
            <a:endParaRPr lang="en-GB" dirty="0">
              <a:solidFill>
                <a:srgbClr val="292526"/>
              </a:solidFill>
              <a:latin typeface="+mn-lt"/>
            </a:endParaRPr>
          </a:p>
          <a:p>
            <a:endParaRPr lang="en-GB" sz="1400" dirty="0">
              <a:solidFill>
                <a:srgbClr val="292526"/>
              </a:solidFill>
            </a:endParaRPr>
          </a:p>
        </p:txBody>
      </p:sp>
      <p:sp>
        <p:nvSpPr>
          <p:cNvPr id="5" name="TextBox 4"/>
          <p:cNvSpPr txBox="1"/>
          <p:nvPr>
            <p:custDataLst>
              <p:tags r:id="rId1"/>
            </p:custDataLst>
          </p:nvPr>
        </p:nvSpPr>
        <p:spPr>
          <a:xfrm>
            <a:off x="19558000" y="0"/>
            <a:ext cx="635000" cy="635000"/>
          </a:xfrm>
          <a:prstGeom prst="rect">
            <a:avLst/>
          </a:prstGeom>
          <a:noFill/>
        </p:spPr>
        <p:txBody>
          <a:bodyPr vert="horz" rtlCol="0">
            <a:spAutoFit/>
          </a:bodyPr>
          <a:lstStyle/>
          <a:p>
            <a:endParaRPr lang="en-GB"/>
          </a:p>
        </p:txBody>
      </p:sp>
    </p:spTree>
    <p:extLst>
      <p:ext uri="{BB962C8B-B14F-4D97-AF65-F5344CB8AC3E}">
        <p14:creationId xmlns:p14="http://schemas.microsoft.com/office/powerpoint/2010/main" val="5911541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RESENTATIONPOINT DATAPOINT PRODUCTNAME" val="DataPoint"/>
  <p:tag name="PRESENTATIONPOINT DATAPOINT VERSION" val="1"/>
  <p:tag name="PRESENTATIONPOINT DATAPOINT PRODUCTCODE" val="DP15STD"/>
  <p:tag name="PRESENTATIONPOINT DATAPOINT LICENSEDSAVE" val="0"/>
</p:tagLst>
</file>

<file path=ppt/tags/tag10.xml><?xml version="1.0" encoding="utf-8"?>
<p:tagLst xmlns:a="http://schemas.openxmlformats.org/drawingml/2006/main" xmlns:r="http://schemas.openxmlformats.org/officeDocument/2006/relationships" xmlns:p="http://schemas.openxmlformats.org/presentationml/2006/main">
  <p:tag name="PRESENTATIONPOINT DATAPOINT SLIDEUPDATECONTROL" val="1"/>
</p:tagLst>
</file>

<file path=ppt/tags/tag11.xml><?xml version="1.0" encoding="utf-8"?>
<p:tagLst xmlns:a="http://schemas.openxmlformats.org/drawingml/2006/main" xmlns:r="http://schemas.openxmlformats.org/officeDocument/2006/relationships" xmlns:p="http://schemas.openxmlformats.org/presentationml/2006/main">
  <p:tag name="PRESENTATIONPOINT DATAPOINT SLIDEUPDATECONTROL" val="1"/>
</p:tagLst>
</file>

<file path=ppt/tags/tag12.xml><?xml version="1.0" encoding="utf-8"?>
<p:tagLst xmlns:a="http://schemas.openxmlformats.org/drawingml/2006/main" xmlns:r="http://schemas.openxmlformats.org/officeDocument/2006/relationships" xmlns:p="http://schemas.openxmlformats.org/presentationml/2006/main">
  <p:tag name="PRESENTATIONPOINT DATAPOINT SLIDEUPDATECONTROL" val="1"/>
</p:tagLst>
</file>

<file path=ppt/tags/tag2.xml><?xml version="1.0" encoding="utf-8"?>
<p:tagLst xmlns:a="http://schemas.openxmlformats.org/drawingml/2006/main" xmlns:r="http://schemas.openxmlformats.org/officeDocument/2006/relationships" xmlns:p="http://schemas.openxmlformats.org/presentationml/2006/main">
  <p:tag name="PRESENTATIONPOINT DATAPOINT SLIDEUPDATECONTROL" val="1"/>
</p:tagLst>
</file>

<file path=ppt/tags/tag3.xml><?xml version="1.0" encoding="utf-8"?>
<p:tagLst xmlns:a="http://schemas.openxmlformats.org/drawingml/2006/main" xmlns:r="http://schemas.openxmlformats.org/officeDocument/2006/relationships" xmlns:p="http://schemas.openxmlformats.org/presentationml/2006/main">
  <p:tag name="PRESENTATIONPOINT DATAPOINT SLIDEUPDATECONTROL" val="1"/>
</p:tagLst>
</file>

<file path=ppt/tags/tag4.xml><?xml version="1.0" encoding="utf-8"?>
<p:tagLst xmlns:a="http://schemas.openxmlformats.org/drawingml/2006/main" xmlns:r="http://schemas.openxmlformats.org/officeDocument/2006/relationships" xmlns:p="http://schemas.openxmlformats.org/presentationml/2006/main">
  <p:tag name="PRESENTATIONPOINT DATAPOINT SLIDEUPDATECONTROL" val="1"/>
</p:tagLst>
</file>

<file path=ppt/tags/tag5.xml><?xml version="1.0" encoding="utf-8"?>
<p:tagLst xmlns:a="http://schemas.openxmlformats.org/drawingml/2006/main" xmlns:r="http://schemas.openxmlformats.org/officeDocument/2006/relationships" xmlns:p="http://schemas.openxmlformats.org/presentationml/2006/main">
  <p:tag name="PRESENTATIONPOINT DATAPOINT SLIDEUPDATECONTROL" val="1"/>
</p:tagLst>
</file>

<file path=ppt/tags/tag6.xml><?xml version="1.0" encoding="utf-8"?>
<p:tagLst xmlns:a="http://schemas.openxmlformats.org/drawingml/2006/main" xmlns:r="http://schemas.openxmlformats.org/officeDocument/2006/relationships" xmlns:p="http://schemas.openxmlformats.org/presentationml/2006/main">
  <p:tag name="PRESENTATIONPOINT DATAPOINT SLIDEUPDATECONTROL" val="1"/>
</p:tagLst>
</file>

<file path=ppt/tags/tag7.xml><?xml version="1.0" encoding="utf-8"?>
<p:tagLst xmlns:a="http://schemas.openxmlformats.org/drawingml/2006/main" xmlns:r="http://schemas.openxmlformats.org/officeDocument/2006/relationships" xmlns:p="http://schemas.openxmlformats.org/presentationml/2006/main">
  <p:tag name="PRESENTATIONPOINT DATAPOINT SLIDEUPDATECONTROL" val="1"/>
</p:tagLst>
</file>

<file path=ppt/tags/tag8.xml><?xml version="1.0" encoding="utf-8"?>
<p:tagLst xmlns:a="http://schemas.openxmlformats.org/drawingml/2006/main" xmlns:r="http://schemas.openxmlformats.org/officeDocument/2006/relationships" xmlns:p="http://schemas.openxmlformats.org/presentationml/2006/main">
  <p:tag name="PRESENTATIONPOINT DATAPOINT SLIDEUPDATECONTROL" val="1"/>
</p:tagLst>
</file>

<file path=ppt/tags/tag9.xml><?xml version="1.0" encoding="utf-8"?>
<p:tagLst xmlns:a="http://schemas.openxmlformats.org/drawingml/2006/main" xmlns:r="http://schemas.openxmlformats.org/officeDocument/2006/relationships" xmlns:p="http://schemas.openxmlformats.org/presentationml/2006/main">
  <p:tag name="PRESENTATIONPOINT DATAPOINT SLIDEUPDATECONTROL" val="1"/>
</p:tagLst>
</file>

<file path=ppt/theme/theme1.xml><?xml version="1.0" encoding="utf-8"?>
<a:theme xmlns:a="http://schemas.openxmlformats.org/drawingml/2006/main" name="Office Theme">
  <a:themeElements>
    <a:clrScheme name="Custom 32">
      <a:dk1>
        <a:sysClr val="windowText" lastClr="000000"/>
      </a:dk1>
      <a:lt1>
        <a:sysClr val="window" lastClr="FFFFFF"/>
      </a:lt1>
      <a:dk2>
        <a:srgbClr val="44546A"/>
      </a:dk2>
      <a:lt2>
        <a:srgbClr val="E7E6E6"/>
      </a:lt2>
      <a:accent1>
        <a:srgbClr val="BE333B"/>
      </a:accent1>
      <a:accent2>
        <a:srgbClr val="000000"/>
      </a:accent2>
      <a:accent3>
        <a:srgbClr val="A6A8AB"/>
      </a:accent3>
      <a:accent4>
        <a:srgbClr val="8CA1A1"/>
      </a:accent4>
      <a:accent5>
        <a:srgbClr val="B8BC9C"/>
      </a:accent5>
      <a:accent6>
        <a:srgbClr val="CDB87C"/>
      </a:accent6>
      <a:hlink>
        <a:srgbClr val="067CB7"/>
      </a:hlink>
      <a:folHlink>
        <a:srgbClr val="00568D"/>
      </a:folHlink>
    </a:clrScheme>
    <a:fontScheme name="RHA">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32">
      <a:dk1>
        <a:sysClr val="windowText" lastClr="000000"/>
      </a:dk1>
      <a:lt1>
        <a:sysClr val="window" lastClr="FFFFFF"/>
      </a:lt1>
      <a:dk2>
        <a:srgbClr val="44546A"/>
      </a:dk2>
      <a:lt2>
        <a:srgbClr val="E7E6E6"/>
      </a:lt2>
      <a:accent1>
        <a:srgbClr val="BE333B"/>
      </a:accent1>
      <a:accent2>
        <a:srgbClr val="000000"/>
      </a:accent2>
      <a:accent3>
        <a:srgbClr val="A6A8AB"/>
      </a:accent3>
      <a:accent4>
        <a:srgbClr val="8CA1A1"/>
      </a:accent4>
      <a:accent5>
        <a:srgbClr val="B8BC9C"/>
      </a:accent5>
      <a:accent6>
        <a:srgbClr val="CDB87C"/>
      </a:accent6>
      <a:hlink>
        <a:srgbClr val="067CB7"/>
      </a:hlink>
      <a:folHlink>
        <a:srgbClr val="00568D"/>
      </a:folHlink>
    </a:clrScheme>
    <a:fontScheme name="RHA">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TotalTime>
  <Words>2177</Words>
  <Application>Microsoft Office PowerPoint</Application>
  <PresentationFormat>Widescreen</PresentationFormat>
  <Paragraphs>162</Paragraphs>
  <Slides>14</Slides>
  <Notes>11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14</vt:i4>
      </vt:variant>
    </vt:vector>
  </HeadingPairs>
  <TitlesOfParts>
    <vt:vector size="18" baseType="lpstr">
      <vt:lpstr>Arial</vt:lpstr>
      <vt:lpstr>Calibri</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Varpu</dc:creator>
  <cp:lastModifiedBy>Joanne Mathieson</cp:lastModifiedBy>
  <cp:revision>449</cp:revision>
  <cp:lastPrinted>2017-04-19T14:42:26Z</cp:lastPrinted>
  <dcterms:created xsi:type="dcterms:W3CDTF">2015-04-28T11:50:49Z</dcterms:created>
  <dcterms:modified xsi:type="dcterms:W3CDTF">2018-12-20T13:17:44Z</dcterms:modified>
</cp:coreProperties>
</file>